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96D"/>
    <a:srgbClr val="77A3EB"/>
    <a:srgbClr val="3C6291"/>
    <a:srgbClr val="9BAAA2"/>
    <a:srgbClr val="8C824F"/>
    <a:srgbClr val="B2B2B2"/>
    <a:srgbClr val="202020"/>
    <a:srgbClr val="323232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-241300" y="734695"/>
            <a:ext cx="12717145" cy="54203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15" y="-339090"/>
            <a:ext cx="5274310" cy="29667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3825" y="-76200"/>
            <a:ext cx="12675235" cy="929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241300" y="5953125"/>
            <a:ext cx="12675235" cy="929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Picture 2" descr="E:\PPT\图片素材\彩色线条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39173" y="4002510"/>
            <a:ext cx="7224713" cy="785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  <p:sp>
        <p:nvSpPr>
          <p:cNvPr id="18" name="TextBox 17"/>
          <p:cNvSpPr txBox="1"/>
          <p:nvPr/>
        </p:nvSpPr>
        <p:spPr>
          <a:xfrm>
            <a:off x="5235310" y="3085195"/>
            <a:ext cx="6643734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6000" b="1" dirty="0">
                <a:ln w="12700">
                  <a:solidFill>
                    <a:schemeClr val="bg1"/>
                  </a:solidFill>
                </a:ln>
                <a:gradFill>
                  <a:gsLst>
                    <a:gs pos="91000">
                      <a:srgbClr val="2D496D"/>
                    </a:gs>
                    <a:gs pos="0">
                      <a:srgbClr val="77A3EB">
                        <a:lumMod val="98000"/>
                        <a:lumOff val="2000"/>
                      </a:srgbClr>
                    </a:gs>
                  </a:gsLst>
                  <a:lin ang="5400000" scaled="0"/>
                </a:gradFill>
                <a:latin typeface="CountryBlueprint" panose="00000400000000000000" charset="0"/>
                <a:ea typeface="黑体" panose="02010609060101010101" charset="-122"/>
              </a:rPr>
              <a:t>有趣</a:t>
            </a:r>
            <a:r>
              <a:rPr lang="zh-CN" altLang="en-US" sz="4000" b="1" dirty="0">
                <a:ln w="12700">
                  <a:solidFill>
                    <a:schemeClr val="bg1"/>
                  </a:solidFill>
                </a:ln>
                <a:gradFill>
                  <a:gsLst>
                    <a:gs pos="91000">
                      <a:srgbClr val="2D496D"/>
                    </a:gs>
                    <a:gs pos="0">
                      <a:srgbClr val="77A3EB">
                        <a:lumMod val="98000"/>
                        <a:lumOff val="2000"/>
                      </a:srgbClr>
                    </a:gs>
                  </a:gsLst>
                  <a:lin ang="5400000" scaled="0"/>
                </a:gradFill>
                <a:latin typeface="CountryBlueprint" panose="00000400000000000000" charset="0"/>
                <a:ea typeface="黑体" panose="02010609060101010101" charset="-122"/>
              </a:rPr>
              <a:t>的</a:t>
            </a:r>
            <a:r>
              <a:rPr lang="zh-CN" altLang="en-US" sz="6000" b="1" dirty="0">
                <a:ln w="12700">
                  <a:solidFill>
                    <a:schemeClr val="bg1"/>
                  </a:solidFill>
                </a:ln>
                <a:gradFill>
                  <a:gsLst>
                    <a:gs pos="91000">
                      <a:srgbClr val="2D496D"/>
                    </a:gs>
                    <a:gs pos="0">
                      <a:srgbClr val="77A3EB">
                        <a:lumMod val="98000"/>
                        <a:lumOff val="2000"/>
                      </a:srgbClr>
                    </a:gs>
                  </a:gsLst>
                  <a:lin ang="5400000" scaled="0"/>
                </a:gradFill>
                <a:latin typeface="CountryBlueprint" panose="00000400000000000000" charset="0"/>
                <a:ea typeface="黑体" panose="02010609060101010101" charset="-122"/>
              </a:rPr>
              <a:t>圆锥</a:t>
            </a:r>
            <a:endParaRPr lang="zh-CN" altLang="en-US" sz="6000" b="1" dirty="0">
              <a:ln w="12700">
                <a:solidFill>
                  <a:schemeClr val="bg1"/>
                </a:solidFill>
              </a:ln>
              <a:gradFill>
                <a:gsLst>
                  <a:gs pos="91000">
                    <a:srgbClr val="2D496D"/>
                  </a:gs>
                  <a:gs pos="0">
                    <a:srgbClr val="77A3EB">
                      <a:lumMod val="98000"/>
                      <a:lumOff val="2000"/>
                    </a:srgbClr>
                  </a:gs>
                </a:gsLst>
                <a:lin ang="5400000" scaled="0"/>
              </a:gradFill>
              <a:latin typeface="CountryBlueprint" panose="00000400000000000000" charset="0"/>
              <a:ea typeface="黑体" panose="02010609060101010101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1214755" y="1436370"/>
            <a:ext cx="2021205" cy="2663825"/>
          </a:xfrm>
          <a:prstGeom prst="triangle">
            <a:avLst/>
          </a:prstGeom>
          <a:solidFill>
            <a:srgbClr val="8C824F"/>
          </a:solidFill>
          <a:ln>
            <a:noFill/>
          </a:ln>
          <a:effectLst>
            <a:innerShdw blurRad="203200">
              <a:prstClr val="black">
                <a:alpha val="10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239520" y="3734435"/>
            <a:ext cx="1980000" cy="685165"/>
          </a:xfrm>
          <a:prstGeom prst="ellipse">
            <a:avLst/>
          </a:prstGeom>
          <a:solidFill>
            <a:srgbClr val="9BA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WPS 演示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9" baseType="lpstr">
      <vt:lpstr>Arial</vt:lpstr>
      <vt:lpstr>宋体</vt:lpstr>
      <vt:lpstr>Wingdings</vt:lpstr>
      <vt:lpstr>Arial Unicode MS</vt:lpstr>
      <vt:lpstr>Arial Black</vt:lpstr>
      <vt:lpstr>微软雅黑</vt:lpstr>
      <vt:lpstr>黑体</vt:lpstr>
      <vt:lpstr>华文中宋</vt:lpstr>
      <vt:lpstr>华文新魏</vt:lpstr>
      <vt:lpstr>华文琥珀</vt:lpstr>
      <vt:lpstr>华文隶书</vt:lpstr>
      <vt:lpstr>等线 Light</vt:lpstr>
      <vt:lpstr>隶书</vt:lpstr>
      <vt:lpstr>方正舒体</vt:lpstr>
      <vt:lpstr>DFGothic-EB</vt:lpstr>
      <vt:lpstr>DFMincho-SU</vt:lpstr>
      <vt:lpstr>DFMincho-UB</vt:lpstr>
      <vt:lpstr>Malgun Gothic</vt:lpstr>
      <vt:lpstr>DFPOP1-W9</vt:lpstr>
      <vt:lpstr>SimSun-ExtB</vt:lpstr>
      <vt:lpstr>AcadEref</vt:lpstr>
      <vt:lpstr>Arial Narrow</vt:lpstr>
      <vt:lpstr>Baskerville Old Face</vt:lpstr>
      <vt:lpstr>Berlin Sans FB</vt:lpstr>
      <vt:lpstr>Berlin Sans FB Demi</vt:lpstr>
      <vt:lpstr>CommercialScript BT</vt:lpstr>
      <vt:lpstr>CountryBlueprint</vt:lpstr>
      <vt:lpstr>Office 主题​​</vt:lpstr>
      <vt:lpstr>PowerPoint 演示文稿</vt:lpstr>
    </vt:vector>
  </TitlesOfParts>
  <Company>万山海洋开发试验区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2</cp:revision>
  <dcterms:created xsi:type="dcterms:W3CDTF">2024-08-16T05:56:41Z</dcterms:created>
  <dcterms:modified xsi:type="dcterms:W3CDTF">2024-08-16T06:29:07Z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2052-11.8.2.8506</vt:lpwstr>
  </property>
</Properties>
</file>