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42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3" r:id="rId2"/>
  </p:sldMasterIdLst>
  <p:notesMasterIdLst>
    <p:notesMasterId r:id="rId5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212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8T08:59:41.40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15992-18E7-4035-981C-721858A1F1C9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B8E42-6E8B-461F-BEA9-EFFDBFC6B9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9091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 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 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 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 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182171"/>
      </p:ext>
    </p:extLst>
  </p:cSld>
  <p:clrMapOvr>
    <a:masterClrMapping/>
  </p:clrMapOvr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682557"/>
      </p:ext>
    </p:extLst>
  </p:cSld>
  <p:clrMapOvr>
    <a:masterClrMapping/>
  </p:clrMapOvr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910647"/>
      </p:ext>
    </p:extLst>
  </p:cSld>
  <p:clrMapOvr>
    <a:masterClrMapping/>
  </p:clrMapOvr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971042"/>
      </p:ext>
    </p:extLst>
  </p:cSld>
  <p:clrMapOvr>
    <a:masterClrMapping/>
  </p:clrMapOvr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05232"/>
      </p:ext>
    </p:extLst>
  </p:cSld>
  <p:clrMapOvr>
    <a:masterClrMapping/>
  </p:clrMapOvr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746427"/>
      </p:ext>
    </p:extLst>
  </p:cSld>
  <p:clrMapOvr>
    <a:masterClrMapping/>
  </p:clrMapOvr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189727"/>
      </p:ext>
    </p:extLst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706099"/>
      </p:ext>
    </p:extLst>
  </p:cSld>
  <p:clrMapOvr>
    <a:masterClrMapping/>
  </p:clrMapOvr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41026"/>
      </p:ext>
    </p:extLst>
  </p:cSld>
  <p:clrMapOvr>
    <a:masterClrMapping/>
  </p:clrMapOvr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584450"/>
      </p:ext>
    </p:extLst>
  </p:cSld>
  <p:clrMapOvr>
    <a:masterClrMapping/>
  </p:clrMapOvr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342239"/>
      </p:ext>
    </p:extLst>
  </p:cSld>
  <p:clrMapOvr>
    <a:masterClrMapping/>
  </p:clrMapOvr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209353"/>
      </p:ext>
    </p:extLst>
  </p:cSld>
  <p:clrMapOvr>
    <a:masterClrMapping/>
  </p:clrMapOvr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453803"/>
      </p:ext>
    </p:extLst>
  </p:cSld>
  <p:clrMapOvr>
    <a:masterClrMapping/>
  </p:clrMapOvr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547861"/>
      </p:ext>
    </p:extLst>
  </p:cSld>
  <p:clrMapOvr>
    <a:masterClrMapping/>
  </p:clrMapOvr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594238"/>
      </p:ext>
    </p:extLst>
  </p:cSld>
  <p:clrMapOvr>
    <a:masterClrMapping/>
  </p:clrMapOvr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116218"/>
      </p:ext>
    </p:extLst>
  </p:cSld>
  <p:clrMapOvr>
    <a:masterClrMapping/>
  </p:clrMapOvr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460640"/>
      </p:ext>
    </p:extLst>
  </p:cSld>
  <p:clrMapOvr>
    <a:masterClrMapping/>
  </p:clrMapOvr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085509"/>
      </p:ext>
    </p:extLst>
  </p:cSld>
  <p:clrMapOvr>
    <a:masterClrMapping/>
  </p:clrMapOvr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742772"/>
      </p:ext>
    </p:extLst>
  </p:cSld>
  <p:clrMapOvr>
    <a:masterClrMapping/>
  </p:clrMapOvr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753029"/>
      </p:ext>
    </p:extLst>
  </p:cSld>
  <p:clrMapOvr>
    <a:masterClrMapping/>
  </p:clrMapOvr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076800"/>
      </p:ext>
    </p:extLst>
  </p:cSld>
  <p:clrMapOvr>
    <a:masterClrMapping/>
  </p:clrMapOvr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  <p:extLst>
      <p:ext uri="{BB962C8B-B14F-4D97-AF65-F5344CB8AC3E}">
        <p14:creationId xmlns:p14="http://schemas.microsoft.com/office/powerpoint/2010/main" val="994814841"/>
      </p:ext>
    </p:extLst>
  </p:cSld>
  <p:clrMapOvr>
    <a:masterClrMapping/>
  </p:clrMapOvr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与标题">
    <p:bg>
      <p:bgPr>
        <a:gradFill flip="none" rotWithShape="1">
          <a:gsLst>
            <a:gs pos="0">
              <a:srgbClr val="F3DAAA"/>
            </a:gs>
            <a:gs pos="100000">
              <a:srgbClr val="D6AC8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2023/5/20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8571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2023/5/20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1038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48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54" r:id="rId28"/>
    <p:sldLayoutId id="2147483655" r:id="rId29"/>
    <p:sldLayoutId id="2147483656" r:id="rId30"/>
    <p:sldLayoutId id="2147483657" r:id="rId31"/>
    <p:sldLayoutId id="2147483658" r:id="rId32"/>
    <p:sldLayoutId id="2147483659" r:id="rId33"/>
    <p:sldLayoutId id="2147483660" r:id="rId34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653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3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2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28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slideLayout" Target="../slideLayouts/slideLayout3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38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jianli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customXml" Target="../ink/ink1.xml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shouchaoba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9700" y="0"/>
            <a:ext cx="124587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838" y="279400"/>
            <a:ext cx="6222999" cy="62229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2600" y="1227137"/>
            <a:ext cx="5757864" cy="575786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164" b="14314"/>
          <a:stretch>
            <a:fillRect/>
          </a:stretch>
        </p:blipFill>
        <p:spPr>
          <a:xfrm>
            <a:off x="-304800" y="2519300"/>
            <a:ext cx="8496300" cy="3208401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331272" y="2982845"/>
            <a:ext cx="5844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FFFF"/>
                </a:solidFill>
                <a:cs typeface="+mn-ea"/>
                <a:sym typeface="+mn-lt"/>
              </a:rPr>
              <a:t>父亲节，给他不一样的范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331272" y="3016251"/>
            <a:ext cx="5844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FF"/>
                </a:solidFill>
                <a:cs typeface="+mn-ea"/>
                <a:sym typeface="+mn-lt"/>
              </a:rPr>
              <a:t>父亲节，给他不一样的范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93172" y="3024257"/>
            <a:ext cx="5844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prstClr val="white"/>
                </a:solidFill>
                <a:cs typeface="+mn-ea"/>
                <a:sym typeface="+mn-lt"/>
              </a:rPr>
              <a:t>父亲节，给他不一样的范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"/>
    </mc:Choice>
    <mc:Fallback xmlns="">
      <p:transition advTm="5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变小眨眼"/>
          <p:cNvSpPr txBox="1"/>
          <p:nvPr/>
        </p:nvSpPr>
        <p:spPr>
          <a:xfrm>
            <a:off x="5442060" y="3061976"/>
            <a:ext cx="1330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4400" dirty="0">
                <a:solidFill>
                  <a:prstClr val="white"/>
                </a:solidFill>
                <a:cs typeface="+mn-ea"/>
                <a:sym typeface="+mn-lt"/>
              </a:rPr>
              <a:t>眨眼</a:t>
            </a:r>
          </a:p>
        </p:txBody>
      </p:sp>
      <p:grpSp>
        <p:nvGrpSpPr>
          <p:cNvPr id="39" name="变大眨眼"/>
          <p:cNvGrpSpPr/>
          <p:nvPr/>
        </p:nvGrpSpPr>
        <p:grpSpPr>
          <a:xfrm>
            <a:off x="651510" y="736599"/>
            <a:ext cx="10887710" cy="5384800"/>
            <a:chOff x="911838" y="712967"/>
            <a:chExt cx="10887450" cy="5384908"/>
          </a:xfrm>
        </p:grpSpPr>
        <p:sp>
          <p:nvSpPr>
            <p:cNvPr id="37" name="白色屏幕"/>
            <p:cNvSpPr/>
            <p:nvPr/>
          </p:nvSpPr>
          <p:spPr>
            <a:xfrm>
              <a:off x="991846" y="1259079"/>
              <a:ext cx="10728069" cy="4293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11838" y="712967"/>
              <a:ext cx="10887450" cy="5384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34400" b="1" dirty="0">
                  <a:solidFill>
                    <a:srgbClr val="00FFFF"/>
                  </a:solidFill>
                  <a:cs typeface="+mn-ea"/>
                  <a:sym typeface="+mn-lt"/>
                </a:rPr>
                <a:t>眨眼</a:t>
              </a:r>
            </a:p>
          </p:txBody>
        </p:sp>
      </p:grpSp>
      <p:sp>
        <p:nvSpPr>
          <p:cNvPr id="36" name="眨眼"/>
          <p:cNvSpPr txBox="1"/>
          <p:nvPr/>
        </p:nvSpPr>
        <p:spPr>
          <a:xfrm>
            <a:off x="3431704" y="1851645"/>
            <a:ext cx="532859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9900" dirty="0">
                <a:solidFill>
                  <a:srgbClr val="FF00FF"/>
                </a:solidFill>
                <a:cs typeface="+mn-ea"/>
                <a:sym typeface="+mn-lt"/>
              </a:rPr>
              <a:t>眨眼</a:t>
            </a:r>
          </a:p>
        </p:txBody>
      </p:sp>
      <p:sp>
        <p:nvSpPr>
          <p:cNvPr id="35" name="别"/>
          <p:cNvSpPr txBox="1"/>
          <p:nvPr/>
        </p:nvSpPr>
        <p:spPr>
          <a:xfrm>
            <a:off x="5774824" y="3149896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prstClr val="white"/>
                </a:solidFill>
                <a:cs typeface="+mn-ea"/>
                <a:sym typeface="+mn-lt"/>
              </a:rPr>
              <a:t>别</a:t>
            </a:r>
            <a:endParaRPr lang="en-US" altLang="zh-CN" sz="28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4" name="千万"/>
          <p:cNvSpPr txBox="1"/>
          <p:nvPr/>
        </p:nvSpPr>
        <p:spPr>
          <a:xfrm>
            <a:off x="5558800" y="313409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prstClr val="white"/>
                </a:solidFill>
                <a:cs typeface="+mn-ea"/>
                <a:sym typeface="+mn-lt"/>
              </a:rPr>
              <a:t>千万</a:t>
            </a:r>
            <a:endParaRPr lang="en-US" altLang="zh-CN" sz="28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3" name="接下来"/>
          <p:cNvSpPr txBox="1"/>
          <p:nvPr/>
        </p:nvSpPr>
        <p:spPr>
          <a:xfrm>
            <a:off x="5378780" y="313409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prstClr val="white"/>
                </a:solidFill>
                <a:cs typeface="+mn-ea"/>
                <a:sym typeface="+mn-lt"/>
              </a:rPr>
              <a:t>接下来</a:t>
            </a:r>
          </a:p>
        </p:txBody>
      </p:sp>
      <p:sp>
        <p:nvSpPr>
          <p:cNvPr id="32" name="准备好没小"/>
          <p:cNvSpPr txBox="1"/>
          <p:nvPr/>
        </p:nvSpPr>
        <p:spPr>
          <a:xfrm>
            <a:off x="4946732" y="3103313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dirty="0">
                <a:solidFill>
                  <a:prstClr val="white"/>
                </a:solidFill>
                <a:cs typeface="+mn-ea"/>
                <a:sym typeface="+mn-lt"/>
              </a:rPr>
              <a:t>准备好没？</a:t>
            </a:r>
          </a:p>
        </p:txBody>
      </p:sp>
      <p:sp>
        <p:nvSpPr>
          <p:cNvPr id="31" name="？"/>
          <p:cNvSpPr txBox="1"/>
          <p:nvPr/>
        </p:nvSpPr>
        <p:spPr>
          <a:xfrm>
            <a:off x="8032370" y="2616545"/>
            <a:ext cx="1512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9600" dirty="0">
                <a:solidFill>
                  <a:prstClr val="white"/>
                </a:solidFill>
                <a:cs typeface="+mn-ea"/>
                <a:sym typeface="+mn-lt"/>
              </a:rPr>
              <a:t>？</a:t>
            </a:r>
          </a:p>
        </p:txBody>
      </p:sp>
      <p:sp>
        <p:nvSpPr>
          <p:cNvPr id="30" name="没"/>
          <p:cNvSpPr txBox="1"/>
          <p:nvPr/>
        </p:nvSpPr>
        <p:spPr>
          <a:xfrm>
            <a:off x="6808327" y="2619038"/>
            <a:ext cx="1512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9600" dirty="0">
                <a:solidFill>
                  <a:prstClr val="white"/>
                </a:solidFill>
                <a:cs typeface="+mn-ea"/>
                <a:sym typeface="+mn-lt"/>
              </a:rPr>
              <a:t>没</a:t>
            </a:r>
          </a:p>
        </p:txBody>
      </p:sp>
      <p:sp>
        <p:nvSpPr>
          <p:cNvPr id="21" name="开场"/>
          <p:cNvSpPr txBox="1"/>
          <p:nvPr/>
        </p:nvSpPr>
        <p:spPr>
          <a:xfrm>
            <a:off x="6985993" y="3123530"/>
            <a:ext cx="1730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prstClr val="white"/>
                </a:solidFill>
                <a:cs typeface="+mn-ea"/>
                <a:sym typeface="+mn-lt"/>
              </a:rPr>
              <a:t>开场</a:t>
            </a:r>
          </a:p>
        </p:txBody>
      </p:sp>
      <p:sp>
        <p:nvSpPr>
          <p:cNvPr id="20" name="闪"/>
          <p:cNvSpPr txBox="1"/>
          <p:nvPr/>
        </p:nvSpPr>
        <p:spPr>
          <a:xfrm>
            <a:off x="6510927" y="312057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prstClr val="white"/>
                </a:solidFill>
                <a:cs typeface="+mn-ea"/>
                <a:sym typeface="+mn-lt"/>
              </a:rPr>
              <a:t>闪</a:t>
            </a:r>
          </a:p>
        </p:txBody>
      </p:sp>
      <p:sp>
        <p:nvSpPr>
          <p:cNvPr id="19" name="快"/>
          <p:cNvSpPr txBox="1"/>
          <p:nvPr/>
        </p:nvSpPr>
        <p:spPr>
          <a:xfrm>
            <a:off x="6027414" y="3123530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prstClr val="white"/>
                </a:solidFill>
                <a:cs typeface="+mn-ea"/>
                <a:sym typeface="+mn-lt"/>
              </a:rPr>
              <a:t>快</a:t>
            </a:r>
          </a:p>
        </p:txBody>
      </p:sp>
      <p:sp>
        <p:nvSpPr>
          <p:cNvPr id="4" name="秒"/>
          <p:cNvSpPr txBox="1"/>
          <p:nvPr/>
        </p:nvSpPr>
        <p:spPr>
          <a:xfrm>
            <a:off x="5547442" y="312772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prstClr val="white"/>
                </a:solidFill>
                <a:cs typeface="+mn-ea"/>
                <a:sym typeface="+mn-lt"/>
              </a:rPr>
              <a:t>秒</a:t>
            </a:r>
          </a:p>
        </p:txBody>
      </p:sp>
      <p:sp>
        <p:nvSpPr>
          <p:cNvPr id="24" name="数字9"/>
          <p:cNvSpPr txBox="1"/>
          <p:nvPr/>
        </p:nvSpPr>
        <p:spPr>
          <a:xfrm>
            <a:off x="4967908" y="3027382"/>
            <a:ext cx="43741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4400" b="1" dirty="0">
                <a:solidFill>
                  <a:prstClr val="white"/>
                </a:solidFill>
                <a:cs typeface="+mn-ea"/>
                <a:sym typeface="+mn-lt"/>
              </a:rPr>
              <a:t>9</a:t>
            </a:r>
          </a:p>
        </p:txBody>
      </p:sp>
      <p:sp>
        <p:nvSpPr>
          <p:cNvPr id="22" name="数字5"/>
          <p:cNvSpPr txBox="1"/>
          <p:nvPr/>
        </p:nvSpPr>
        <p:spPr>
          <a:xfrm>
            <a:off x="4500954" y="3067356"/>
            <a:ext cx="40989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prstClr val="white"/>
                </a:solidFill>
                <a:cs typeface="+mn-ea"/>
                <a:sym typeface="+mn-lt"/>
              </a:rPr>
              <a:t>5</a:t>
            </a:r>
          </a:p>
        </p:txBody>
      </p:sp>
      <p:sp>
        <p:nvSpPr>
          <p:cNvPr id="18" name="数字59"/>
          <p:cNvSpPr txBox="1"/>
          <p:nvPr/>
        </p:nvSpPr>
        <p:spPr>
          <a:xfrm>
            <a:off x="5377277" y="3068960"/>
            <a:ext cx="155431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prstClr val="white"/>
                </a:solidFill>
                <a:cs typeface="+mn-ea"/>
                <a:sym typeface="+mn-lt"/>
              </a:rPr>
              <a:t>59</a:t>
            </a:r>
          </a:p>
        </p:txBody>
      </p:sp>
      <p:sp>
        <p:nvSpPr>
          <p:cNvPr id="17" name="数字59"/>
          <p:cNvSpPr txBox="1"/>
          <p:nvPr/>
        </p:nvSpPr>
        <p:spPr>
          <a:xfrm>
            <a:off x="5267608" y="2530928"/>
            <a:ext cx="2980073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11500" b="1" dirty="0">
                <a:solidFill>
                  <a:prstClr val="white"/>
                </a:solidFill>
                <a:cs typeface="+mn-ea"/>
                <a:sym typeface="+mn-lt"/>
              </a:rPr>
              <a:t>59</a:t>
            </a:r>
          </a:p>
        </p:txBody>
      </p:sp>
      <p:sp>
        <p:nvSpPr>
          <p:cNvPr id="15" name="数字48"/>
          <p:cNvSpPr txBox="1"/>
          <p:nvPr/>
        </p:nvSpPr>
        <p:spPr>
          <a:xfrm>
            <a:off x="5348923" y="2543909"/>
            <a:ext cx="2065081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1500" b="1" dirty="0">
                <a:solidFill>
                  <a:prstClr val="white"/>
                </a:solidFill>
                <a:cs typeface="+mn-ea"/>
                <a:sym typeface="+mn-lt"/>
              </a:rPr>
              <a:t>48</a:t>
            </a:r>
          </a:p>
        </p:txBody>
      </p:sp>
      <p:sp>
        <p:nvSpPr>
          <p:cNvPr id="14" name="数字37"/>
          <p:cNvSpPr txBox="1"/>
          <p:nvPr/>
        </p:nvSpPr>
        <p:spPr>
          <a:xfrm>
            <a:off x="5359378" y="2587313"/>
            <a:ext cx="2129564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1500" b="1" dirty="0">
                <a:solidFill>
                  <a:prstClr val="white"/>
                </a:solidFill>
                <a:cs typeface="+mn-ea"/>
                <a:sym typeface="+mn-lt"/>
              </a:rPr>
              <a:t>37</a:t>
            </a:r>
          </a:p>
        </p:txBody>
      </p:sp>
      <p:sp>
        <p:nvSpPr>
          <p:cNvPr id="13" name="数字26"/>
          <p:cNvSpPr txBox="1"/>
          <p:nvPr/>
        </p:nvSpPr>
        <p:spPr>
          <a:xfrm>
            <a:off x="5349794" y="2565611"/>
            <a:ext cx="213960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1500" b="1" dirty="0">
                <a:solidFill>
                  <a:prstClr val="white"/>
                </a:solidFill>
                <a:cs typeface="+mn-ea"/>
                <a:sym typeface="+mn-lt"/>
              </a:rPr>
              <a:t>26</a:t>
            </a:r>
          </a:p>
        </p:txBody>
      </p:sp>
      <p:sp>
        <p:nvSpPr>
          <p:cNvPr id="12" name="数字15"/>
          <p:cNvSpPr txBox="1"/>
          <p:nvPr/>
        </p:nvSpPr>
        <p:spPr>
          <a:xfrm>
            <a:off x="5348724" y="2543909"/>
            <a:ext cx="19898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11500" b="1" dirty="0">
                <a:solidFill>
                  <a:prstClr val="white"/>
                </a:solidFill>
                <a:cs typeface="+mn-ea"/>
                <a:sym typeface="+mn-lt"/>
              </a:rPr>
              <a:t>15</a:t>
            </a:r>
            <a:endParaRPr lang="zh-CN" altLang="en-US" sz="115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数字3"/>
          <p:cNvSpPr txBox="1"/>
          <p:nvPr/>
        </p:nvSpPr>
        <p:spPr>
          <a:xfrm>
            <a:off x="5399568" y="2530928"/>
            <a:ext cx="8712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11500" b="1" dirty="0">
                <a:solidFill>
                  <a:prstClr val="white"/>
                </a:solidFill>
                <a:cs typeface="+mn-ea"/>
                <a:sym typeface="+mn-lt"/>
              </a:rPr>
              <a:t>3</a:t>
            </a:r>
            <a:endParaRPr lang="zh-CN" altLang="en-US" sz="115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数字1"/>
          <p:cNvSpPr txBox="1"/>
          <p:nvPr/>
        </p:nvSpPr>
        <p:spPr>
          <a:xfrm>
            <a:off x="5391691" y="2530928"/>
            <a:ext cx="8712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11500" b="1" dirty="0">
                <a:solidFill>
                  <a:prstClr val="white"/>
                </a:solidFill>
                <a:cs typeface="+mn-ea"/>
                <a:sym typeface="+mn-lt"/>
              </a:rPr>
              <a:t>1</a:t>
            </a:r>
            <a:endParaRPr lang="zh-CN" altLang="en-US" sz="115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EB684C7E-20A7-9694-F2D4-694B922B40F4}"/>
              </a:ext>
            </a:extLst>
          </p:cNvPr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"/>
                            </p:stCondLst>
                            <p:childTnLst>
                              <p:par>
                                <p:cTn id="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"/>
                            </p:stCondLst>
                            <p:childTnLst>
                              <p:par>
                                <p:cTn id="4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"/>
                            </p:stCondLst>
                            <p:childTnLst>
                              <p:par>
                                <p:cTn id="47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09531 -2.22222E-6 " pathEditMode="relative" rAng="0" ptsTypes="AA">
                                      <p:cBhvr>
                                        <p:cTn id="4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"/>
                            </p:stCondLst>
                            <p:childTnLst>
                              <p:par>
                                <p:cTn id="6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"/>
                            </p:stCondLst>
                            <p:childTnLst>
                              <p:par>
                                <p:cTn id="69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0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9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9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2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20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4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17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8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00"/>
                            </p:stCondLst>
                            <p:childTnLst>
                              <p:par>
                                <p:cTn id="12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400"/>
                            </p:stCondLst>
                            <p:childTnLst>
                              <p:par>
                                <p:cTn id="132" presetID="23" presetClass="exit" presetSubtype="32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0" grpId="1"/>
      <p:bldP spid="36" grpId="0"/>
      <p:bldP spid="36" grpId="1"/>
      <p:bldP spid="35" grpId="0"/>
      <p:bldP spid="35" grpId="1"/>
      <p:bldP spid="34" grpId="0"/>
      <p:bldP spid="34" grpId="1"/>
      <p:bldP spid="33" grpId="0"/>
      <p:bldP spid="33" grpId="1"/>
      <p:bldP spid="32" grpId="0"/>
      <p:bldP spid="32" grpId="1"/>
      <p:bldP spid="31" grpId="0"/>
      <p:bldP spid="31" grpId="1"/>
      <p:bldP spid="30" grpId="0"/>
      <p:bldP spid="30" grpId="1"/>
      <p:bldP spid="21" grpId="0"/>
      <p:bldP spid="21" grpId="1"/>
      <p:bldP spid="20" grpId="0"/>
      <p:bldP spid="20" grpId="1"/>
      <p:bldP spid="19" grpId="0"/>
      <p:bldP spid="19" grpId="1"/>
      <p:bldP spid="4" grpId="0"/>
      <p:bldP spid="4" grpId="1"/>
      <p:bldP spid="24" grpId="0"/>
      <p:bldP spid="24" grpId="1"/>
      <p:bldP spid="22" grpId="0"/>
      <p:bldP spid="22" grpId="1"/>
      <p:bldP spid="18" grpId="0"/>
      <p:bldP spid="18" grpId="1"/>
      <p:bldP spid="18" grpId="2"/>
      <p:bldP spid="17" grpId="0"/>
      <p:bldP spid="17" grpId="1"/>
      <p:bldP spid="15" grpId="0"/>
      <p:bldP spid="15" grpId="1"/>
      <p:bldP spid="14" grpId="0"/>
      <p:bldP spid="14" grpId="1"/>
      <p:bldP spid="13" grpId="0"/>
      <p:bldP spid="13" grpId="1"/>
      <p:bldP spid="12" grpId="0"/>
      <p:bldP spid="12" grpId="1"/>
      <p:bldP spid="11" grpId="0"/>
      <p:bldP spid="11" grpId="1"/>
      <p:bldP spid="3" grpId="0"/>
      <p:bldP spid="3" grpId="1"/>
      <p:bldP spid="3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146" name="平行四边形 4"/>
          <p:cNvSpPr/>
          <p:nvPr/>
        </p:nvSpPr>
        <p:spPr>
          <a:xfrm>
            <a:off x="2514600" y="4420235"/>
            <a:ext cx="855345" cy="448945"/>
          </a:xfrm>
          <a:custGeom>
            <a:avLst/>
            <a:gdLst/>
            <a:ahLst/>
            <a:cxnLst>
              <a:cxn ang="0">
                <a:pos x="0" y="273182"/>
              </a:cxn>
              <a:cxn ang="0">
                <a:pos x="238072" y="0"/>
              </a:cxn>
              <a:cxn ang="0">
                <a:pos x="649287" y="13890"/>
              </a:cxn>
              <a:cxn ang="0">
                <a:pos x="454501" y="277812"/>
              </a:cxn>
              <a:cxn ang="0">
                <a:pos x="0" y="273182"/>
              </a:cxn>
            </a:cxnLst>
            <a:rect l="0" t="0" r="0" b="0"/>
            <a:pathLst>
              <a:path w="648731" h="370701">
                <a:moveTo>
                  <a:pt x="0" y="364523"/>
                </a:moveTo>
                <a:lnTo>
                  <a:pt x="237868" y="0"/>
                </a:lnTo>
                <a:lnTo>
                  <a:pt x="648731" y="18534"/>
                </a:lnTo>
                <a:lnTo>
                  <a:pt x="454112" y="370701"/>
                </a:lnTo>
                <a:lnTo>
                  <a:pt x="0" y="36452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47" name="平行四边形 4"/>
          <p:cNvSpPr/>
          <p:nvPr/>
        </p:nvSpPr>
        <p:spPr>
          <a:xfrm>
            <a:off x="3336925" y="4435475"/>
            <a:ext cx="799465" cy="433705"/>
          </a:xfrm>
          <a:custGeom>
            <a:avLst/>
            <a:gdLst/>
            <a:ahLst/>
            <a:cxnLst>
              <a:cxn ang="0">
                <a:pos x="0" y="263662"/>
              </a:cxn>
              <a:cxn ang="0">
                <a:pos x="188734" y="1"/>
              </a:cxn>
              <a:cxn ang="0">
                <a:pos x="606425" y="0"/>
              </a:cxn>
              <a:cxn ang="0">
                <a:pos x="454818" y="268287"/>
              </a:cxn>
              <a:cxn ang="0">
                <a:pos x="0" y="263662"/>
              </a:cxn>
            </a:cxnLst>
            <a:rect l="0" t="0" r="0" b="0"/>
            <a:pathLst>
              <a:path w="605483" h="358346">
                <a:moveTo>
                  <a:pt x="0" y="352168"/>
                </a:moveTo>
                <a:lnTo>
                  <a:pt x="188441" y="2"/>
                </a:lnTo>
                <a:lnTo>
                  <a:pt x="605483" y="0"/>
                </a:lnTo>
                <a:lnTo>
                  <a:pt x="454112" y="358346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48" name="平行四边形 4"/>
          <p:cNvSpPr/>
          <p:nvPr/>
        </p:nvSpPr>
        <p:spPr>
          <a:xfrm>
            <a:off x="4142740" y="4435475"/>
            <a:ext cx="742950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133150" y="9248"/>
              </a:cxn>
              <a:cxn ang="0">
                <a:pos x="563562" y="0"/>
              </a:cxn>
              <a:cxn ang="0">
                <a:pos x="479957" y="263525"/>
              </a:cxn>
              <a:cxn ang="0">
                <a:pos x="0" y="263525"/>
              </a:cxn>
            </a:cxnLst>
            <a:rect l="0" t="0" r="0" b="0"/>
            <a:pathLst>
              <a:path w="562234" h="352168">
                <a:moveTo>
                  <a:pt x="0" y="352168"/>
                </a:moveTo>
                <a:lnTo>
                  <a:pt x="132836" y="12359"/>
                </a:lnTo>
                <a:lnTo>
                  <a:pt x="562234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49" name="平行四边形 4"/>
          <p:cNvSpPr/>
          <p:nvPr/>
        </p:nvSpPr>
        <p:spPr>
          <a:xfrm>
            <a:off x="4972685" y="4435475"/>
            <a:ext cx="661035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89803" y="1"/>
              </a:cxn>
              <a:cxn ang="0">
                <a:pos x="501650" y="0"/>
              </a:cxn>
              <a:cxn ang="0">
                <a:pos x="479974" y="263525"/>
              </a:cxn>
              <a:cxn ang="0">
                <a:pos x="0" y="263525"/>
              </a:cxn>
            </a:cxnLst>
            <a:rect l="0" t="0" r="0" b="0"/>
            <a:pathLst>
              <a:path w="500450" h="352168">
                <a:moveTo>
                  <a:pt x="0" y="352168"/>
                </a:moveTo>
                <a:lnTo>
                  <a:pt x="89588" y="2"/>
                </a:lnTo>
                <a:lnTo>
                  <a:pt x="500450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0" name="平行四边形 4"/>
          <p:cNvSpPr/>
          <p:nvPr/>
        </p:nvSpPr>
        <p:spPr>
          <a:xfrm>
            <a:off x="2900045" y="3932555"/>
            <a:ext cx="755015" cy="344170"/>
          </a:xfrm>
          <a:custGeom>
            <a:avLst/>
            <a:gdLst/>
            <a:ahLst/>
            <a:cxnLst>
              <a:cxn ang="0">
                <a:pos x="0" y="206217"/>
              </a:cxn>
              <a:cxn ang="0">
                <a:pos x="208169" y="212"/>
              </a:cxn>
              <a:cxn ang="0">
                <a:pos x="573087" y="0"/>
              </a:cxn>
              <a:cxn ang="0">
                <a:pos x="420344" y="212725"/>
              </a:cxn>
              <a:cxn ang="0">
                <a:pos x="0" y="206217"/>
              </a:cxn>
            </a:cxnLst>
            <a:rect l="0" t="0" r="0" b="0"/>
            <a:pathLst>
              <a:path w="572000" h="284746">
                <a:moveTo>
                  <a:pt x="0" y="276034"/>
                </a:moveTo>
                <a:lnTo>
                  <a:pt x="207774" y="284"/>
                </a:lnTo>
                <a:lnTo>
                  <a:pt x="572000" y="0"/>
                </a:lnTo>
                <a:lnTo>
                  <a:pt x="419547" y="284746"/>
                </a:lnTo>
                <a:lnTo>
                  <a:pt x="0" y="27603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1" name="平行四边形 4"/>
          <p:cNvSpPr/>
          <p:nvPr/>
        </p:nvSpPr>
        <p:spPr>
          <a:xfrm>
            <a:off x="3634105" y="3927475"/>
            <a:ext cx="709295" cy="349250"/>
          </a:xfrm>
          <a:custGeom>
            <a:avLst/>
            <a:gdLst/>
            <a:ahLst/>
            <a:cxnLst>
              <a:cxn ang="0">
                <a:pos x="0" y="209391"/>
              </a:cxn>
              <a:cxn ang="0">
                <a:pos x="161385" y="6509"/>
              </a:cxn>
              <a:cxn ang="0">
                <a:pos x="538163" y="0"/>
              </a:cxn>
              <a:cxn ang="0">
                <a:pos x="419448" y="215900"/>
              </a:cxn>
              <a:cxn ang="0">
                <a:pos x="0" y="209391"/>
              </a:cxn>
            </a:cxnLst>
            <a:rect l="0" t="0" r="0" b="0"/>
            <a:pathLst>
              <a:path w="538290" h="288959">
                <a:moveTo>
                  <a:pt x="0" y="280247"/>
                </a:moveTo>
                <a:lnTo>
                  <a:pt x="161423" y="8711"/>
                </a:lnTo>
                <a:lnTo>
                  <a:pt x="538290" y="0"/>
                </a:lnTo>
                <a:lnTo>
                  <a:pt x="419547" y="288959"/>
                </a:lnTo>
                <a:lnTo>
                  <a:pt x="0" y="28024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2" name="平行四边形 4"/>
          <p:cNvSpPr/>
          <p:nvPr/>
        </p:nvSpPr>
        <p:spPr>
          <a:xfrm>
            <a:off x="4366260" y="3937635"/>
            <a:ext cx="646430" cy="339090"/>
          </a:xfrm>
          <a:custGeom>
            <a:avLst/>
            <a:gdLst/>
            <a:ahLst/>
            <a:cxnLst>
              <a:cxn ang="0">
                <a:pos x="0" y="203036"/>
              </a:cxn>
              <a:cxn ang="0">
                <a:pos x="109438" y="0"/>
              </a:cxn>
              <a:cxn ang="0">
                <a:pos x="490538" y="535"/>
              </a:cxn>
              <a:cxn ang="0">
                <a:pos x="419019" y="209550"/>
              </a:cxn>
              <a:cxn ang="0">
                <a:pos x="0" y="203036"/>
              </a:cxn>
            </a:cxnLst>
            <a:rect l="0" t="0" r="0" b="0"/>
            <a:pathLst>
              <a:path w="491156" h="280248">
                <a:moveTo>
                  <a:pt x="0" y="271536"/>
                </a:moveTo>
                <a:lnTo>
                  <a:pt x="109576" y="0"/>
                </a:lnTo>
                <a:lnTo>
                  <a:pt x="491156" y="715"/>
                </a:lnTo>
                <a:lnTo>
                  <a:pt x="419547" y="280248"/>
                </a:lnTo>
                <a:lnTo>
                  <a:pt x="0" y="27153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3" name="平行四边形 4"/>
          <p:cNvSpPr/>
          <p:nvPr/>
        </p:nvSpPr>
        <p:spPr>
          <a:xfrm>
            <a:off x="5098415" y="3937635"/>
            <a:ext cx="604520" cy="339090"/>
          </a:xfrm>
          <a:custGeom>
            <a:avLst/>
            <a:gdLst/>
            <a:ahLst/>
            <a:cxnLst>
              <a:cxn ang="0">
                <a:pos x="0" y="203019"/>
              </a:cxn>
              <a:cxn ang="0">
                <a:pos x="76687" y="2997"/>
              </a:cxn>
              <a:cxn ang="0">
                <a:pos x="458788" y="0"/>
              </a:cxn>
              <a:cxn ang="0">
                <a:pos x="420120" y="209550"/>
              </a:cxn>
              <a:cxn ang="0">
                <a:pos x="0" y="203019"/>
              </a:cxn>
            </a:cxnLst>
            <a:rect l="0" t="0" r="0" b="0"/>
            <a:pathLst>
              <a:path w="458162" h="279533">
                <a:moveTo>
                  <a:pt x="0" y="270821"/>
                </a:moveTo>
                <a:lnTo>
                  <a:pt x="76582" y="3998"/>
                </a:lnTo>
                <a:lnTo>
                  <a:pt x="458162" y="0"/>
                </a:lnTo>
                <a:lnTo>
                  <a:pt x="419547" y="279533"/>
                </a:lnTo>
                <a:lnTo>
                  <a:pt x="0" y="27082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4" name="平行四边形 4"/>
          <p:cNvSpPr/>
          <p:nvPr/>
        </p:nvSpPr>
        <p:spPr>
          <a:xfrm>
            <a:off x="4830445" y="2903220"/>
            <a:ext cx="462280" cy="192405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47611" y="3366"/>
              </a:cxn>
              <a:cxn ang="0">
                <a:pos x="350838" y="0"/>
              </a:cxn>
              <a:cxn ang="0">
                <a:pos x="313404" y="118552"/>
              </a:cxn>
              <a:cxn ang="0">
                <a:pos x="0" y="119063"/>
              </a:cxn>
            </a:cxnLst>
            <a:rect l="0" t="0" r="0" b="0"/>
            <a:pathLst>
              <a:path w="350471" h="159086">
                <a:moveTo>
                  <a:pt x="0" y="159086"/>
                </a:moveTo>
                <a:lnTo>
                  <a:pt x="47561" y="4497"/>
                </a:lnTo>
                <a:lnTo>
                  <a:pt x="350471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5" name="平行四边形 4"/>
          <p:cNvSpPr/>
          <p:nvPr/>
        </p:nvSpPr>
        <p:spPr>
          <a:xfrm>
            <a:off x="5368290" y="2903220"/>
            <a:ext cx="439420" cy="192405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31766" y="1022"/>
              </a:cxn>
              <a:cxn ang="0">
                <a:pos x="333375" y="0"/>
              </a:cxn>
              <a:cxn ang="0">
                <a:pos x="311730" y="118552"/>
              </a:cxn>
              <a:cxn ang="0">
                <a:pos x="0" y="119063"/>
              </a:cxn>
            </a:cxnLst>
            <a:rect l="0" t="0" r="0" b="0"/>
            <a:pathLst>
              <a:path w="334814" h="159086">
                <a:moveTo>
                  <a:pt x="0" y="159086"/>
                </a:moveTo>
                <a:lnTo>
                  <a:pt x="31903" y="1366"/>
                </a:lnTo>
                <a:lnTo>
                  <a:pt x="334814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6" name="平行四边形 4"/>
          <p:cNvSpPr/>
          <p:nvPr/>
        </p:nvSpPr>
        <p:spPr>
          <a:xfrm>
            <a:off x="4941570" y="2664460"/>
            <a:ext cx="410210" cy="161925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44629" y="1020"/>
              </a:cxn>
              <a:cxn ang="0">
                <a:pos x="311150" y="0"/>
              </a:cxn>
              <a:cxn ang="0">
                <a:pos x="283024" y="99503"/>
              </a:cxn>
              <a:cxn ang="0">
                <a:pos x="0" y="100012"/>
              </a:cxn>
            </a:cxnLst>
            <a:rect l="0" t="0" r="0" b="0"/>
            <a:pathLst>
              <a:path w="309763" h="134033">
                <a:moveTo>
                  <a:pt x="0" y="134033"/>
                </a:moveTo>
                <a:lnTo>
                  <a:pt x="44430" y="1367"/>
                </a:lnTo>
                <a:lnTo>
                  <a:pt x="309763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7" name="平行四边形 4"/>
          <p:cNvSpPr/>
          <p:nvPr/>
        </p:nvSpPr>
        <p:spPr>
          <a:xfrm>
            <a:off x="5429250" y="2664460"/>
            <a:ext cx="391160" cy="161925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25609" y="1020"/>
              </a:cxn>
              <a:cxn ang="0">
                <a:pos x="296863" y="0"/>
              </a:cxn>
              <a:cxn ang="0">
                <a:pos x="281407" y="99503"/>
              </a:cxn>
              <a:cxn ang="0">
                <a:pos x="0" y="100012"/>
              </a:cxn>
            </a:cxnLst>
            <a:rect l="0" t="0" r="0" b="0"/>
            <a:pathLst>
              <a:path w="297237" h="134033">
                <a:moveTo>
                  <a:pt x="0" y="134033"/>
                </a:moveTo>
                <a:lnTo>
                  <a:pt x="25641" y="1367"/>
                </a:lnTo>
                <a:lnTo>
                  <a:pt x="297237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8" name="平行四边形 4"/>
          <p:cNvSpPr/>
          <p:nvPr/>
        </p:nvSpPr>
        <p:spPr>
          <a:xfrm>
            <a:off x="4359910" y="2122805"/>
            <a:ext cx="382905" cy="110490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57665" y="0"/>
              </a:cxn>
              <a:cxn ang="0">
                <a:pos x="290512" y="2453"/>
              </a:cxn>
              <a:cxn ang="0">
                <a:pos x="236619" y="68263"/>
              </a:cxn>
              <a:cxn ang="0">
                <a:pos x="0" y="65296"/>
              </a:cxn>
            </a:cxnLst>
            <a:rect l="0" t="0" r="0" b="0"/>
            <a:pathLst>
              <a:path w="290547" h="90883">
                <a:moveTo>
                  <a:pt x="0" y="86933"/>
                </a:moveTo>
                <a:lnTo>
                  <a:pt x="57672" y="0"/>
                </a:lnTo>
                <a:lnTo>
                  <a:pt x="290547" y="3266"/>
                </a:lnTo>
                <a:lnTo>
                  <a:pt x="236648" y="90883"/>
                </a:lnTo>
                <a:lnTo>
                  <a:pt x="0" y="869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59" name="平行四边形 4"/>
          <p:cNvSpPr/>
          <p:nvPr/>
        </p:nvSpPr>
        <p:spPr>
          <a:xfrm>
            <a:off x="4751070" y="2120265"/>
            <a:ext cx="374650" cy="113030"/>
          </a:xfrm>
          <a:custGeom>
            <a:avLst/>
            <a:gdLst/>
            <a:ahLst/>
            <a:cxnLst>
              <a:cxn ang="0">
                <a:pos x="0" y="66892"/>
              </a:cxn>
              <a:cxn ang="0">
                <a:pos x="55439" y="0"/>
              </a:cxn>
              <a:cxn ang="0">
                <a:pos x="284163" y="4229"/>
              </a:cxn>
              <a:cxn ang="0">
                <a:pos x="244445" y="69850"/>
              </a:cxn>
              <a:cxn ang="0">
                <a:pos x="0" y="66892"/>
              </a:cxn>
            </a:cxnLst>
            <a:rect l="0" t="0" r="0" b="0"/>
            <a:pathLst>
              <a:path w="283404" h="93264">
                <a:moveTo>
                  <a:pt x="0" y="89314"/>
                </a:moveTo>
                <a:lnTo>
                  <a:pt x="55291" y="0"/>
                </a:lnTo>
                <a:lnTo>
                  <a:pt x="283404" y="5647"/>
                </a:lnTo>
                <a:lnTo>
                  <a:pt x="243792" y="93264"/>
                </a:lnTo>
                <a:lnTo>
                  <a:pt x="0" y="8931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0" name="平行四边形 4"/>
          <p:cNvSpPr/>
          <p:nvPr/>
        </p:nvSpPr>
        <p:spPr>
          <a:xfrm>
            <a:off x="5153025" y="2127885"/>
            <a:ext cx="357505" cy="105410"/>
          </a:xfrm>
          <a:custGeom>
            <a:avLst/>
            <a:gdLst/>
            <a:ahLst/>
            <a:cxnLst>
              <a:cxn ang="0">
                <a:pos x="0" y="62154"/>
              </a:cxn>
              <a:cxn ang="0">
                <a:pos x="31474" y="1112"/>
              </a:cxn>
              <a:cxn ang="0">
                <a:pos x="271463" y="0"/>
              </a:cxn>
              <a:cxn ang="0">
                <a:pos x="243761" y="65088"/>
              </a:cxn>
              <a:cxn ang="0">
                <a:pos x="0" y="62154"/>
              </a:cxn>
            </a:cxnLst>
            <a:rect l="0" t="0" r="0" b="0"/>
            <a:pathLst>
              <a:path w="271498" h="87617">
                <a:moveTo>
                  <a:pt x="0" y="83667"/>
                </a:moveTo>
                <a:lnTo>
                  <a:pt x="31478" y="1497"/>
                </a:lnTo>
                <a:lnTo>
                  <a:pt x="271498" y="0"/>
                </a:lnTo>
                <a:lnTo>
                  <a:pt x="243792" y="87617"/>
                </a:lnTo>
                <a:lnTo>
                  <a:pt x="0" y="8366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1" name="平行四边形 4"/>
          <p:cNvSpPr/>
          <p:nvPr/>
        </p:nvSpPr>
        <p:spPr>
          <a:xfrm>
            <a:off x="5552440" y="2122805"/>
            <a:ext cx="332740" cy="110490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21951" y="0"/>
              </a:cxn>
              <a:cxn ang="0">
                <a:pos x="252412" y="2453"/>
              </a:cxn>
              <a:cxn ang="0">
                <a:pos x="243757" y="68263"/>
              </a:cxn>
              <a:cxn ang="0">
                <a:pos x="0" y="65296"/>
              </a:cxn>
            </a:cxnLst>
            <a:rect l="0" t="0" r="0" b="0"/>
            <a:pathLst>
              <a:path w="252448" h="90883">
                <a:moveTo>
                  <a:pt x="0" y="86933"/>
                </a:moveTo>
                <a:lnTo>
                  <a:pt x="21954" y="0"/>
                </a:lnTo>
                <a:lnTo>
                  <a:pt x="252448" y="3266"/>
                </a:lnTo>
                <a:lnTo>
                  <a:pt x="243792" y="90883"/>
                </a:lnTo>
                <a:lnTo>
                  <a:pt x="0" y="869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2" name="平行四边形 4"/>
          <p:cNvSpPr/>
          <p:nvPr/>
        </p:nvSpPr>
        <p:spPr>
          <a:xfrm>
            <a:off x="4460240" y="1994535"/>
            <a:ext cx="360045" cy="89535"/>
          </a:xfrm>
          <a:custGeom>
            <a:avLst/>
            <a:gdLst/>
            <a:ahLst/>
            <a:cxnLst>
              <a:cxn ang="0">
                <a:pos x="0" y="54388"/>
              </a:cxn>
              <a:cxn ang="0">
                <a:pos x="52748" y="0"/>
              </a:cxn>
              <a:cxn ang="0">
                <a:pos x="273050" y="662"/>
              </a:cxn>
              <a:cxn ang="0">
                <a:pos x="228810" y="55563"/>
              </a:cxn>
              <a:cxn ang="0">
                <a:pos x="0" y="54388"/>
              </a:cxn>
            </a:cxnLst>
            <a:rect l="0" t="0" r="0" b="0"/>
            <a:pathLst>
              <a:path w="273879" h="74214">
                <a:moveTo>
                  <a:pt x="0" y="72645"/>
                </a:moveTo>
                <a:lnTo>
                  <a:pt x="52908" y="0"/>
                </a:lnTo>
                <a:lnTo>
                  <a:pt x="273879" y="884"/>
                </a:lnTo>
                <a:lnTo>
                  <a:pt x="229505" y="74214"/>
                </a:lnTo>
                <a:lnTo>
                  <a:pt x="0" y="7264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3" name="平行四边形 4"/>
          <p:cNvSpPr/>
          <p:nvPr/>
        </p:nvSpPr>
        <p:spPr>
          <a:xfrm>
            <a:off x="4839335" y="1989455"/>
            <a:ext cx="345440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33853" y="0"/>
              </a:cxn>
              <a:cxn ang="0">
                <a:pos x="261938" y="678"/>
              </a:cxn>
              <a:cxn ang="0">
                <a:pos x="229474" y="58738"/>
              </a:cxn>
              <a:cxn ang="0">
                <a:pos x="0" y="57535"/>
              </a:cxn>
            </a:cxnLst>
            <a:rect l="0" t="0" r="0" b="0"/>
            <a:pathLst>
              <a:path w="261973" h="76595">
                <a:moveTo>
                  <a:pt x="0" y="75026"/>
                </a:moveTo>
                <a:lnTo>
                  <a:pt x="33858" y="0"/>
                </a:lnTo>
                <a:lnTo>
                  <a:pt x="261973" y="884"/>
                </a:lnTo>
                <a:lnTo>
                  <a:pt x="229505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4" name="平行四边形 4"/>
          <p:cNvSpPr/>
          <p:nvPr/>
        </p:nvSpPr>
        <p:spPr>
          <a:xfrm>
            <a:off x="5219700" y="1989455"/>
            <a:ext cx="307340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3" y="678"/>
              </a:cxn>
              <a:cxn ang="0">
                <a:pos x="222328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5" name="平行四边形 4"/>
          <p:cNvSpPr/>
          <p:nvPr/>
        </p:nvSpPr>
        <p:spPr>
          <a:xfrm>
            <a:off x="5589905" y="1989455"/>
            <a:ext cx="307340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2" y="678"/>
              </a:cxn>
              <a:cxn ang="0">
                <a:pos x="222327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6" name="平行四边形 4"/>
          <p:cNvSpPr/>
          <p:nvPr/>
        </p:nvSpPr>
        <p:spPr>
          <a:xfrm flipH="1">
            <a:off x="8860155" y="4420235"/>
            <a:ext cx="855345" cy="448945"/>
          </a:xfrm>
          <a:custGeom>
            <a:avLst/>
            <a:gdLst/>
            <a:ahLst/>
            <a:cxnLst>
              <a:cxn ang="0">
                <a:pos x="0" y="273182"/>
              </a:cxn>
              <a:cxn ang="0">
                <a:pos x="238072" y="0"/>
              </a:cxn>
              <a:cxn ang="0">
                <a:pos x="649288" y="13890"/>
              </a:cxn>
              <a:cxn ang="0">
                <a:pos x="454502" y="277812"/>
              </a:cxn>
              <a:cxn ang="0">
                <a:pos x="0" y="273182"/>
              </a:cxn>
            </a:cxnLst>
            <a:rect l="0" t="0" r="0" b="0"/>
            <a:pathLst>
              <a:path w="648731" h="370701">
                <a:moveTo>
                  <a:pt x="0" y="364523"/>
                </a:moveTo>
                <a:lnTo>
                  <a:pt x="237868" y="0"/>
                </a:lnTo>
                <a:lnTo>
                  <a:pt x="648731" y="18534"/>
                </a:lnTo>
                <a:lnTo>
                  <a:pt x="454112" y="370701"/>
                </a:lnTo>
                <a:lnTo>
                  <a:pt x="0" y="36452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7" name="平行四边形 4"/>
          <p:cNvSpPr/>
          <p:nvPr/>
        </p:nvSpPr>
        <p:spPr>
          <a:xfrm flipH="1">
            <a:off x="8094345" y="4435475"/>
            <a:ext cx="799465" cy="433705"/>
          </a:xfrm>
          <a:custGeom>
            <a:avLst/>
            <a:gdLst/>
            <a:ahLst/>
            <a:cxnLst>
              <a:cxn ang="0">
                <a:pos x="0" y="263662"/>
              </a:cxn>
              <a:cxn ang="0">
                <a:pos x="188734" y="1"/>
              </a:cxn>
              <a:cxn ang="0">
                <a:pos x="606425" y="0"/>
              </a:cxn>
              <a:cxn ang="0">
                <a:pos x="454818" y="268287"/>
              </a:cxn>
              <a:cxn ang="0">
                <a:pos x="0" y="263662"/>
              </a:cxn>
            </a:cxnLst>
            <a:rect l="0" t="0" r="0" b="0"/>
            <a:pathLst>
              <a:path w="605483" h="358346">
                <a:moveTo>
                  <a:pt x="0" y="352168"/>
                </a:moveTo>
                <a:lnTo>
                  <a:pt x="188441" y="2"/>
                </a:lnTo>
                <a:lnTo>
                  <a:pt x="605483" y="0"/>
                </a:lnTo>
                <a:lnTo>
                  <a:pt x="454112" y="358346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8" name="平行四边形 4"/>
          <p:cNvSpPr/>
          <p:nvPr/>
        </p:nvSpPr>
        <p:spPr>
          <a:xfrm flipH="1">
            <a:off x="7345680" y="4435475"/>
            <a:ext cx="742950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133150" y="9248"/>
              </a:cxn>
              <a:cxn ang="0">
                <a:pos x="563563" y="0"/>
              </a:cxn>
              <a:cxn ang="0">
                <a:pos x="479958" y="263525"/>
              </a:cxn>
              <a:cxn ang="0">
                <a:pos x="0" y="263525"/>
              </a:cxn>
            </a:cxnLst>
            <a:rect l="0" t="0" r="0" b="0"/>
            <a:pathLst>
              <a:path w="562234" h="352168">
                <a:moveTo>
                  <a:pt x="0" y="352168"/>
                </a:moveTo>
                <a:lnTo>
                  <a:pt x="132836" y="12359"/>
                </a:lnTo>
                <a:lnTo>
                  <a:pt x="562234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69" name="平行四边形 4"/>
          <p:cNvSpPr/>
          <p:nvPr/>
        </p:nvSpPr>
        <p:spPr>
          <a:xfrm flipH="1">
            <a:off x="6596380" y="4435475"/>
            <a:ext cx="661035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89803" y="1"/>
              </a:cxn>
              <a:cxn ang="0">
                <a:pos x="501650" y="0"/>
              </a:cxn>
              <a:cxn ang="0">
                <a:pos x="479974" y="263525"/>
              </a:cxn>
              <a:cxn ang="0">
                <a:pos x="0" y="263525"/>
              </a:cxn>
            </a:cxnLst>
            <a:rect l="0" t="0" r="0" b="0"/>
            <a:pathLst>
              <a:path w="500450" h="352168">
                <a:moveTo>
                  <a:pt x="0" y="352168"/>
                </a:moveTo>
                <a:lnTo>
                  <a:pt x="89588" y="2"/>
                </a:lnTo>
                <a:lnTo>
                  <a:pt x="500450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0" name="平行四边形 4"/>
          <p:cNvSpPr/>
          <p:nvPr/>
        </p:nvSpPr>
        <p:spPr>
          <a:xfrm flipH="1">
            <a:off x="8575675" y="3932555"/>
            <a:ext cx="755015" cy="344170"/>
          </a:xfrm>
          <a:custGeom>
            <a:avLst/>
            <a:gdLst/>
            <a:ahLst/>
            <a:cxnLst>
              <a:cxn ang="0">
                <a:pos x="0" y="206217"/>
              </a:cxn>
              <a:cxn ang="0">
                <a:pos x="208169" y="212"/>
              </a:cxn>
              <a:cxn ang="0">
                <a:pos x="573088" y="0"/>
              </a:cxn>
              <a:cxn ang="0">
                <a:pos x="420345" y="212725"/>
              </a:cxn>
              <a:cxn ang="0">
                <a:pos x="0" y="206217"/>
              </a:cxn>
            </a:cxnLst>
            <a:rect l="0" t="0" r="0" b="0"/>
            <a:pathLst>
              <a:path w="572000" h="284746">
                <a:moveTo>
                  <a:pt x="0" y="276034"/>
                </a:moveTo>
                <a:lnTo>
                  <a:pt x="207774" y="284"/>
                </a:lnTo>
                <a:lnTo>
                  <a:pt x="572000" y="0"/>
                </a:lnTo>
                <a:lnTo>
                  <a:pt x="419547" y="284746"/>
                </a:lnTo>
                <a:lnTo>
                  <a:pt x="0" y="27603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1" name="平行四边形 4"/>
          <p:cNvSpPr/>
          <p:nvPr/>
        </p:nvSpPr>
        <p:spPr>
          <a:xfrm flipH="1">
            <a:off x="7887335" y="3927475"/>
            <a:ext cx="709295" cy="349250"/>
          </a:xfrm>
          <a:custGeom>
            <a:avLst/>
            <a:gdLst/>
            <a:ahLst/>
            <a:cxnLst>
              <a:cxn ang="0">
                <a:pos x="0" y="209391"/>
              </a:cxn>
              <a:cxn ang="0">
                <a:pos x="161385" y="6509"/>
              </a:cxn>
              <a:cxn ang="0">
                <a:pos x="538162" y="0"/>
              </a:cxn>
              <a:cxn ang="0">
                <a:pos x="419447" y="215900"/>
              </a:cxn>
              <a:cxn ang="0">
                <a:pos x="0" y="209391"/>
              </a:cxn>
            </a:cxnLst>
            <a:rect l="0" t="0" r="0" b="0"/>
            <a:pathLst>
              <a:path w="538290" h="288959">
                <a:moveTo>
                  <a:pt x="0" y="280247"/>
                </a:moveTo>
                <a:lnTo>
                  <a:pt x="161423" y="8711"/>
                </a:lnTo>
                <a:lnTo>
                  <a:pt x="538290" y="0"/>
                </a:lnTo>
                <a:lnTo>
                  <a:pt x="419547" y="288959"/>
                </a:lnTo>
                <a:lnTo>
                  <a:pt x="0" y="28024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2" name="平行四边形 4"/>
          <p:cNvSpPr/>
          <p:nvPr/>
        </p:nvSpPr>
        <p:spPr>
          <a:xfrm flipH="1">
            <a:off x="7218045" y="3937635"/>
            <a:ext cx="646430" cy="339090"/>
          </a:xfrm>
          <a:custGeom>
            <a:avLst/>
            <a:gdLst/>
            <a:ahLst/>
            <a:cxnLst>
              <a:cxn ang="0">
                <a:pos x="0" y="203036"/>
              </a:cxn>
              <a:cxn ang="0">
                <a:pos x="109438" y="0"/>
              </a:cxn>
              <a:cxn ang="0">
                <a:pos x="490537" y="535"/>
              </a:cxn>
              <a:cxn ang="0">
                <a:pos x="419018" y="209550"/>
              </a:cxn>
              <a:cxn ang="0">
                <a:pos x="0" y="203036"/>
              </a:cxn>
            </a:cxnLst>
            <a:rect l="0" t="0" r="0" b="0"/>
            <a:pathLst>
              <a:path w="491156" h="280248">
                <a:moveTo>
                  <a:pt x="0" y="271536"/>
                </a:moveTo>
                <a:lnTo>
                  <a:pt x="109576" y="0"/>
                </a:lnTo>
                <a:lnTo>
                  <a:pt x="491156" y="715"/>
                </a:lnTo>
                <a:lnTo>
                  <a:pt x="419547" y="280248"/>
                </a:lnTo>
                <a:lnTo>
                  <a:pt x="0" y="27153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3" name="平行四边形 4"/>
          <p:cNvSpPr/>
          <p:nvPr/>
        </p:nvSpPr>
        <p:spPr>
          <a:xfrm flipH="1">
            <a:off x="6527165" y="3937635"/>
            <a:ext cx="604520" cy="339090"/>
          </a:xfrm>
          <a:custGeom>
            <a:avLst/>
            <a:gdLst/>
            <a:ahLst/>
            <a:cxnLst>
              <a:cxn ang="0">
                <a:pos x="0" y="203019"/>
              </a:cxn>
              <a:cxn ang="0">
                <a:pos x="76686" y="2997"/>
              </a:cxn>
              <a:cxn ang="0">
                <a:pos x="458787" y="0"/>
              </a:cxn>
              <a:cxn ang="0">
                <a:pos x="420119" y="209550"/>
              </a:cxn>
              <a:cxn ang="0">
                <a:pos x="0" y="203019"/>
              </a:cxn>
            </a:cxnLst>
            <a:rect l="0" t="0" r="0" b="0"/>
            <a:pathLst>
              <a:path w="458162" h="279533">
                <a:moveTo>
                  <a:pt x="0" y="270821"/>
                </a:moveTo>
                <a:lnTo>
                  <a:pt x="76582" y="3998"/>
                </a:lnTo>
                <a:lnTo>
                  <a:pt x="458162" y="0"/>
                </a:lnTo>
                <a:lnTo>
                  <a:pt x="419547" y="279533"/>
                </a:lnTo>
                <a:lnTo>
                  <a:pt x="0" y="27082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4" name="平行四边形 4"/>
          <p:cNvSpPr/>
          <p:nvPr/>
        </p:nvSpPr>
        <p:spPr>
          <a:xfrm flipH="1">
            <a:off x="8303260" y="3519170"/>
            <a:ext cx="680085" cy="282575"/>
          </a:xfrm>
          <a:custGeom>
            <a:avLst/>
            <a:gdLst/>
            <a:ahLst/>
            <a:cxnLst>
              <a:cxn ang="0">
                <a:pos x="0" y="168111"/>
              </a:cxn>
              <a:cxn ang="0">
                <a:pos x="147625" y="3362"/>
              </a:cxn>
              <a:cxn ang="0">
                <a:pos x="515938" y="0"/>
              </a:cxn>
              <a:cxn ang="0">
                <a:pos x="381598" y="174625"/>
              </a:cxn>
              <a:cxn ang="0">
                <a:pos x="0" y="168111"/>
              </a:cxn>
            </a:cxnLst>
            <a:rect l="0" t="0" r="0" b="0"/>
            <a:pathLst>
              <a:path w="516440" h="233559">
                <a:moveTo>
                  <a:pt x="0" y="224847"/>
                </a:moveTo>
                <a:lnTo>
                  <a:pt x="147769" y="4497"/>
                </a:lnTo>
                <a:lnTo>
                  <a:pt x="516440" y="0"/>
                </a:lnTo>
                <a:lnTo>
                  <a:pt x="381969" y="233559"/>
                </a:lnTo>
                <a:lnTo>
                  <a:pt x="0" y="22484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5" name="平行四边形 4"/>
          <p:cNvSpPr/>
          <p:nvPr/>
        </p:nvSpPr>
        <p:spPr>
          <a:xfrm flipH="1">
            <a:off x="7701280" y="3526790"/>
            <a:ext cx="627380" cy="277495"/>
          </a:xfrm>
          <a:custGeom>
            <a:avLst/>
            <a:gdLst/>
            <a:ahLst/>
            <a:cxnLst>
              <a:cxn ang="0">
                <a:pos x="0" y="171450"/>
              </a:cxn>
              <a:cxn ang="0">
                <a:pos x="119717" y="1027"/>
              </a:cxn>
              <a:cxn ang="0">
                <a:pos x="476250" y="0"/>
              </a:cxn>
              <a:cxn ang="0">
                <a:pos x="376117" y="170936"/>
              </a:cxn>
              <a:cxn ang="0">
                <a:pos x="0" y="171450"/>
              </a:cxn>
            </a:cxnLst>
            <a:rect l="0" t="0" r="0" b="0"/>
            <a:pathLst>
              <a:path w="475730" h="227979">
                <a:moveTo>
                  <a:pt x="0" y="227979"/>
                </a:moveTo>
                <a:lnTo>
                  <a:pt x="119586" y="1365"/>
                </a:lnTo>
                <a:lnTo>
                  <a:pt x="475730" y="0"/>
                </a:lnTo>
                <a:lnTo>
                  <a:pt x="375706" y="227296"/>
                </a:lnTo>
                <a:lnTo>
                  <a:pt x="0" y="227979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6" name="平行四边形 4"/>
          <p:cNvSpPr/>
          <p:nvPr/>
        </p:nvSpPr>
        <p:spPr>
          <a:xfrm flipH="1">
            <a:off x="8104505" y="3180715"/>
            <a:ext cx="610870" cy="238760"/>
          </a:xfrm>
          <a:custGeom>
            <a:avLst/>
            <a:gdLst/>
            <a:ahLst/>
            <a:cxnLst>
              <a:cxn ang="0">
                <a:pos x="0" y="141075"/>
              </a:cxn>
              <a:cxn ang="0">
                <a:pos x="132210" y="5748"/>
              </a:cxn>
              <a:cxn ang="0">
                <a:pos x="463550" y="0"/>
              </a:cxn>
              <a:cxn ang="0">
                <a:pos x="354047" y="147638"/>
              </a:cxn>
              <a:cxn ang="0">
                <a:pos x="0" y="141075"/>
              </a:cxn>
            </a:cxnLst>
            <a:rect l="0" t="0" r="0" b="0"/>
            <a:pathLst>
              <a:path w="463207" h="195982">
                <a:moveTo>
                  <a:pt x="0" y="187270"/>
                </a:moveTo>
                <a:lnTo>
                  <a:pt x="132112" y="7630"/>
                </a:lnTo>
                <a:lnTo>
                  <a:pt x="463207" y="0"/>
                </a:lnTo>
                <a:lnTo>
                  <a:pt x="353785" y="195982"/>
                </a:lnTo>
                <a:lnTo>
                  <a:pt x="0" y="18727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7" name="平行四边形 4"/>
          <p:cNvSpPr/>
          <p:nvPr/>
        </p:nvSpPr>
        <p:spPr>
          <a:xfrm flipH="1">
            <a:off x="7556500" y="3178175"/>
            <a:ext cx="573405" cy="241300"/>
          </a:xfrm>
          <a:custGeom>
            <a:avLst/>
            <a:gdLst/>
            <a:ahLst/>
            <a:cxnLst>
              <a:cxn ang="0">
                <a:pos x="0" y="142696"/>
              </a:cxn>
              <a:cxn ang="0">
                <a:pos x="107048" y="3372"/>
              </a:cxn>
              <a:cxn ang="0">
                <a:pos x="434975" y="0"/>
              </a:cxn>
              <a:cxn ang="0">
                <a:pos x="353745" y="149225"/>
              </a:cxn>
              <a:cxn ang="0">
                <a:pos x="0" y="142696"/>
              </a:cxn>
            </a:cxnLst>
            <a:rect l="0" t="0" r="0" b="0"/>
            <a:pathLst>
              <a:path w="435024" h="199114">
                <a:moveTo>
                  <a:pt x="0" y="190402"/>
                </a:moveTo>
                <a:lnTo>
                  <a:pt x="107060" y="4499"/>
                </a:lnTo>
                <a:lnTo>
                  <a:pt x="435024" y="0"/>
                </a:lnTo>
                <a:lnTo>
                  <a:pt x="353785" y="199114"/>
                </a:lnTo>
                <a:lnTo>
                  <a:pt x="0" y="19040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8" name="平行四边形 4"/>
          <p:cNvSpPr/>
          <p:nvPr/>
        </p:nvSpPr>
        <p:spPr>
          <a:xfrm flipH="1">
            <a:off x="7952105" y="2903220"/>
            <a:ext cx="533400" cy="192405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101073" y="3366"/>
              </a:cxn>
              <a:cxn ang="0">
                <a:pos x="404813" y="0"/>
              </a:cxn>
              <a:cxn ang="0">
                <a:pos x="313934" y="118552"/>
              </a:cxn>
              <a:cxn ang="0">
                <a:pos x="0" y="119063"/>
              </a:cxn>
            </a:cxnLst>
            <a:rect l="0" t="0" r="0" b="0"/>
            <a:pathLst>
              <a:path w="403707" h="159086">
                <a:moveTo>
                  <a:pt x="0" y="159086"/>
                </a:moveTo>
                <a:lnTo>
                  <a:pt x="100797" y="4498"/>
                </a:lnTo>
                <a:lnTo>
                  <a:pt x="403707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79" name="平行四边形 4"/>
          <p:cNvSpPr/>
          <p:nvPr/>
        </p:nvSpPr>
        <p:spPr>
          <a:xfrm flipH="1">
            <a:off x="7437755" y="2905760"/>
            <a:ext cx="502285" cy="189865"/>
          </a:xfrm>
          <a:custGeom>
            <a:avLst/>
            <a:gdLst/>
            <a:ahLst/>
            <a:cxnLst>
              <a:cxn ang="0">
                <a:pos x="0" y="117475"/>
              </a:cxn>
              <a:cxn ang="0">
                <a:pos x="75589" y="0"/>
              </a:cxn>
              <a:cxn ang="0">
                <a:pos x="381000" y="1315"/>
              </a:cxn>
              <a:cxn ang="0">
                <a:pos x="312431" y="116966"/>
              </a:cxn>
              <a:cxn ang="0">
                <a:pos x="0" y="117475"/>
              </a:cxn>
            </a:cxnLst>
            <a:rect l="0" t="0" r="0" b="0"/>
            <a:pathLst>
              <a:path w="381786" h="157720">
                <a:moveTo>
                  <a:pt x="0" y="157720"/>
                </a:moveTo>
                <a:lnTo>
                  <a:pt x="75745" y="0"/>
                </a:lnTo>
                <a:lnTo>
                  <a:pt x="381786" y="1766"/>
                </a:lnTo>
                <a:lnTo>
                  <a:pt x="313076" y="157037"/>
                </a:lnTo>
                <a:lnTo>
                  <a:pt x="0" y="15772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0" name="平行四边形 4"/>
          <p:cNvSpPr/>
          <p:nvPr/>
        </p:nvSpPr>
        <p:spPr>
          <a:xfrm flipH="1">
            <a:off x="6937375" y="2903220"/>
            <a:ext cx="462280" cy="192405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47611" y="3366"/>
              </a:cxn>
              <a:cxn ang="0">
                <a:pos x="350837" y="0"/>
              </a:cxn>
              <a:cxn ang="0">
                <a:pos x="313403" y="118552"/>
              </a:cxn>
              <a:cxn ang="0">
                <a:pos x="0" y="119063"/>
              </a:cxn>
            </a:cxnLst>
            <a:rect l="0" t="0" r="0" b="0"/>
            <a:pathLst>
              <a:path w="350471" h="159086">
                <a:moveTo>
                  <a:pt x="0" y="159086"/>
                </a:moveTo>
                <a:lnTo>
                  <a:pt x="47561" y="4497"/>
                </a:lnTo>
                <a:lnTo>
                  <a:pt x="350471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1" name="平行四边形 4"/>
          <p:cNvSpPr/>
          <p:nvPr/>
        </p:nvSpPr>
        <p:spPr>
          <a:xfrm flipH="1">
            <a:off x="6420485" y="2903220"/>
            <a:ext cx="441325" cy="192405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31917" y="1022"/>
              </a:cxn>
              <a:cxn ang="0">
                <a:pos x="334963" y="0"/>
              </a:cxn>
              <a:cxn ang="0">
                <a:pos x="313215" y="118552"/>
              </a:cxn>
              <a:cxn ang="0">
                <a:pos x="0" y="119063"/>
              </a:cxn>
            </a:cxnLst>
            <a:rect l="0" t="0" r="0" b="0"/>
            <a:pathLst>
              <a:path w="334814" h="159086">
                <a:moveTo>
                  <a:pt x="0" y="159086"/>
                </a:moveTo>
                <a:lnTo>
                  <a:pt x="31903" y="1366"/>
                </a:lnTo>
                <a:lnTo>
                  <a:pt x="334814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2" name="平行四边形 4"/>
          <p:cNvSpPr/>
          <p:nvPr/>
        </p:nvSpPr>
        <p:spPr>
          <a:xfrm flipH="1">
            <a:off x="7807960" y="2664460"/>
            <a:ext cx="487680" cy="161925"/>
          </a:xfrm>
          <a:custGeom>
            <a:avLst/>
            <a:gdLst/>
            <a:ahLst/>
            <a:cxnLst>
              <a:cxn ang="0">
                <a:pos x="0" y="98175"/>
              </a:cxn>
              <a:cxn ang="0">
                <a:pos x="91557" y="3373"/>
              </a:cxn>
              <a:cxn ang="0">
                <a:pos x="369887" y="0"/>
              </a:cxn>
              <a:cxn ang="0">
                <a:pos x="294787" y="100012"/>
              </a:cxn>
              <a:cxn ang="0">
                <a:pos x="0" y="98175"/>
              </a:cxn>
            </a:cxnLst>
            <a:rect l="0" t="0" r="0" b="0"/>
            <a:pathLst>
              <a:path w="369261" h="133351">
                <a:moveTo>
                  <a:pt x="0" y="130902"/>
                </a:moveTo>
                <a:lnTo>
                  <a:pt x="91402" y="4498"/>
                </a:lnTo>
                <a:lnTo>
                  <a:pt x="369261" y="0"/>
                </a:lnTo>
                <a:lnTo>
                  <a:pt x="294288" y="133351"/>
                </a:lnTo>
                <a:lnTo>
                  <a:pt x="0" y="13090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3" name="平行四边形 4"/>
          <p:cNvSpPr/>
          <p:nvPr/>
        </p:nvSpPr>
        <p:spPr>
          <a:xfrm flipH="1">
            <a:off x="7341235" y="2664460"/>
            <a:ext cx="458470" cy="161925"/>
          </a:xfrm>
          <a:custGeom>
            <a:avLst/>
            <a:gdLst/>
            <a:ahLst/>
            <a:cxnLst>
              <a:cxn ang="0">
                <a:pos x="0" y="98175"/>
              </a:cxn>
              <a:cxn ang="0">
                <a:pos x="72680" y="1025"/>
              </a:cxn>
              <a:cxn ang="0">
                <a:pos x="347663" y="0"/>
              </a:cxn>
              <a:cxn ang="0">
                <a:pos x="294561" y="100012"/>
              </a:cxn>
              <a:cxn ang="0">
                <a:pos x="0" y="98175"/>
              </a:cxn>
            </a:cxnLst>
            <a:rect l="0" t="0" r="0" b="0"/>
            <a:pathLst>
              <a:path w="347341" h="133351">
                <a:moveTo>
                  <a:pt x="0" y="130902"/>
                </a:moveTo>
                <a:lnTo>
                  <a:pt x="72613" y="1367"/>
                </a:lnTo>
                <a:lnTo>
                  <a:pt x="347341" y="0"/>
                </a:lnTo>
                <a:lnTo>
                  <a:pt x="294288" y="133351"/>
                </a:lnTo>
                <a:lnTo>
                  <a:pt x="0" y="13090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4" name="平行四边形 4"/>
          <p:cNvSpPr/>
          <p:nvPr/>
        </p:nvSpPr>
        <p:spPr>
          <a:xfrm flipH="1">
            <a:off x="6878955" y="2664460"/>
            <a:ext cx="410210" cy="161925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44629" y="1020"/>
              </a:cxn>
              <a:cxn ang="0">
                <a:pos x="311150" y="0"/>
              </a:cxn>
              <a:cxn ang="0">
                <a:pos x="283024" y="99503"/>
              </a:cxn>
              <a:cxn ang="0">
                <a:pos x="0" y="100012"/>
              </a:cxn>
            </a:cxnLst>
            <a:rect l="0" t="0" r="0" b="0"/>
            <a:pathLst>
              <a:path w="309763" h="134033">
                <a:moveTo>
                  <a:pt x="0" y="134033"/>
                </a:moveTo>
                <a:lnTo>
                  <a:pt x="44430" y="1367"/>
                </a:lnTo>
                <a:lnTo>
                  <a:pt x="309763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5" name="平行四边形 4"/>
          <p:cNvSpPr/>
          <p:nvPr/>
        </p:nvSpPr>
        <p:spPr>
          <a:xfrm flipH="1">
            <a:off x="6410325" y="2664460"/>
            <a:ext cx="391160" cy="161925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25609" y="1020"/>
              </a:cxn>
              <a:cxn ang="0">
                <a:pos x="296862" y="0"/>
              </a:cxn>
              <a:cxn ang="0">
                <a:pos x="281407" y="99503"/>
              </a:cxn>
              <a:cxn ang="0">
                <a:pos x="0" y="100012"/>
              </a:cxn>
            </a:cxnLst>
            <a:rect l="0" t="0" r="0" b="0"/>
            <a:pathLst>
              <a:path w="297237" h="134033">
                <a:moveTo>
                  <a:pt x="0" y="134033"/>
                </a:moveTo>
                <a:lnTo>
                  <a:pt x="25641" y="1367"/>
                </a:lnTo>
                <a:lnTo>
                  <a:pt x="297237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6" name="平行四边形 4"/>
          <p:cNvSpPr/>
          <p:nvPr/>
        </p:nvSpPr>
        <p:spPr>
          <a:xfrm flipH="1">
            <a:off x="7688580" y="2464435"/>
            <a:ext cx="437515" cy="140970"/>
          </a:xfrm>
          <a:custGeom>
            <a:avLst/>
            <a:gdLst/>
            <a:ahLst/>
            <a:cxnLst>
              <a:cxn ang="0">
                <a:pos x="0" y="80849"/>
              </a:cxn>
              <a:cxn ang="0">
                <a:pos x="75769" y="3336"/>
              </a:cxn>
              <a:cxn ang="0">
                <a:pos x="331788" y="0"/>
              </a:cxn>
              <a:cxn ang="0">
                <a:pos x="259925" y="87312"/>
              </a:cxn>
              <a:cxn ang="0">
                <a:pos x="0" y="80849"/>
              </a:cxn>
            </a:cxnLst>
            <a:rect l="0" t="0" r="0" b="0"/>
            <a:pathLst>
              <a:path w="331682" h="117693">
                <a:moveTo>
                  <a:pt x="0" y="108981"/>
                </a:moveTo>
                <a:lnTo>
                  <a:pt x="75745" y="4497"/>
                </a:lnTo>
                <a:lnTo>
                  <a:pt x="331682" y="0"/>
                </a:lnTo>
                <a:lnTo>
                  <a:pt x="259842" y="117693"/>
                </a:lnTo>
                <a:lnTo>
                  <a:pt x="0" y="10898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7" name="平行四边形 4"/>
          <p:cNvSpPr/>
          <p:nvPr/>
        </p:nvSpPr>
        <p:spPr>
          <a:xfrm flipH="1">
            <a:off x="7259320" y="2464435"/>
            <a:ext cx="407670" cy="138430"/>
          </a:xfrm>
          <a:custGeom>
            <a:avLst/>
            <a:gdLst/>
            <a:ahLst/>
            <a:cxnLst>
              <a:cxn ang="0">
                <a:pos x="0" y="81549"/>
              </a:cxn>
              <a:cxn ang="0">
                <a:pos x="56919" y="1022"/>
              </a:cxn>
              <a:cxn ang="0">
                <a:pos x="309562" y="0"/>
              </a:cxn>
              <a:cxn ang="0">
                <a:pos x="265933" y="85725"/>
              </a:cxn>
              <a:cxn ang="0">
                <a:pos x="0" y="81549"/>
              </a:cxn>
            </a:cxnLst>
            <a:rect l="0" t="0" r="0" b="0"/>
            <a:pathLst>
              <a:path w="309762" h="114562">
                <a:moveTo>
                  <a:pt x="0" y="108981"/>
                </a:moveTo>
                <a:lnTo>
                  <a:pt x="56956" y="1366"/>
                </a:lnTo>
                <a:lnTo>
                  <a:pt x="309762" y="0"/>
                </a:lnTo>
                <a:lnTo>
                  <a:pt x="266105" y="114562"/>
                </a:lnTo>
                <a:lnTo>
                  <a:pt x="0" y="10898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8" name="平行四边形 4"/>
          <p:cNvSpPr/>
          <p:nvPr/>
        </p:nvSpPr>
        <p:spPr>
          <a:xfrm flipH="1">
            <a:off x="7573645" y="2284730"/>
            <a:ext cx="426720" cy="118110"/>
          </a:xfrm>
          <a:custGeom>
            <a:avLst/>
            <a:gdLst/>
            <a:ahLst/>
            <a:cxnLst>
              <a:cxn ang="0">
                <a:pos x="0" y="71856"/>
              </a:cxn>
              <a:cxn ang="0">
                <a:pos x="83857" y="0"/>
              </a:cxn>
              <a:cxn ang="0">
                <a:pos x="323850" y="660"/>
              </a:cxn>
              <a:cxn ang="0">
                <a:pos x="258051" y="73025"/>
              </a:cxn>
              <a:cxn ang="0">
                <a:pos x="0" y="71856"/>
              </a:cxn>
            </a:cxnLst>
            <a:rect l="0" t="0" r="0" b="0"/>
            <a:pathLst>
              <a:path w="323886" h="98028">
                <a:moveTo>
                  <a:pt x="0" y="96459"/>
                </a:moveTo>
                <a:lnTo>
                  <a:pt x="83866" y="0"/>
                </a:lnTo>
                <a:lnTo>
                  <a:pt x="323886" y="886"/>
                </a:lnTo>
                <a:lnTo>
                  <a:pt x="258080" y="98028"/>
                </a:lnTo>
                <a:lnTo>
                  <a:pt x="0" y="96459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89" name="平行四边形 4"/>
          <p:cNvSpPr/>
          <p:nvPr/>
        </p:nvSpPr>
        <p:spPr>
          <a:xfrm flipH="1">
            <a:off x="7167880" y="2282190"/>
            <a:ext cx="399415" cy="120650"/>
          </a:xfrm>
          <a:custGeom>
            <a:avLst/>
            <a:gdLst/>
            <a:ahLst/>
            <a:cxnLst>
              <a:cxn ang="0">
                <a:pos x="0" y="73447"/>
              </a:cxn>
              <a:cxn ang="0">
                <a:pos x="60205" y="0"/>
              </a:cxn>
              <a:cxn ang="0">
                <a:pos x="303212" y="658"/>
              </a:cxn>
              <a:cxn ang="0">
                <a:pos x="258727" y="74613"/>
              </a:cxn>
              <a:cxn ang="0">
                <a:pos x="0" y="73447"/>
              </a:cxn>
            </a:cxnLst>
            <a:rect l="0" t="0" r="0" b="0"/>
            <a:pathLst>
              <a:path w="302454" h="100409">
                <a:moveTo>
                  <a:pt x="0" y="98840"/>
                </a:moveTo>
                <a:lnTo>
                  <a:pt x="60054" y="0"/>
                </a:lnTo>
                <a:lnTo>
                  <a:pt x="302454" y="885"/>
                </a:lnTo>
                <a:lnTo>
                  <a:pt x="258080" y="100409"/>
                </a:lnTo>
                <a:lnTo>
                  <a:pt x="0" y="9884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0" name="平行四边形 4"/>
          <p:cNvSpPr/>
          <p:nvPr/>
        </p:nvSpPr>
        <p:spPr>
          <a:xfrm flipH="1">
            <a:off x="7487920" y="2122805"/>
            <a:ext cx="382905" cy="110490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57665" y="0"/>
              </a:cxn>
              <a:cxn ang="0">
                <a:pos x="290513" y="2453"/>
              </a:cxn>
              <a:cxn ang="0">
                <a:pos x="236620" y="68263"/>
              </a:cxn>
              <a:cxn ang="0">
                <a:pos x="0" y="65296"/>
              </a:cxn>
            </a:cxnLst>
            <a:rect l="0" t="0" r="0" b="0"/>
            <a:pathLst>
              <a:path w="290547" h="90883">
                <a:moveTo>
                  <a:pt x="0" y="86933"/>
                </a:moveTo>
                <a:lnTo>
                  <a:pt x="57672" y="0"/>
                </a:lnTo>
                <a:lnTo>
                  <a:pt x="290547" y="3266"/>
                </a:lnTo>
                <a:lnTo>
                  <a:pt x="236648" y="90883"/>
                </a:lnTo>
                <a:lnTo>
                  <a:pt x="0" y="869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1" name="平行四边形 4"/>
          <p:cNvSpPr/>
          <p:nvPr/>
        </p:nvSpPr>
        <p:spPr>
          <a:xfrm flipH="1">
            <a:off x="7105015" y="2120265"/>
            <a:ext cx="374650" cy="113030"/>
          </a:xfrm>
          <a:custGeom>
            <a:avLst/>
            <a:gdLst/>
            <a:ahLst/>
            <a:cxnLst>
              <a:cxn ang="0">
                <a:pos x="0" y="66892"/>
              </a:cxn>
              <a:cxn ang="0">
                <a:pos x="55439" y="0"/>
              </a:cxn>
              <a:cxn ang="0">
                <a:pos x="284162" y="4229"/>
              </a:cxn>
              <a:cxn ang="0">
                <a:pos x="244444" y="69850"/>
              </a:cxn>
              <a:cxn ang="0">
                <a:pos x="0" y="66892"/>
              </a:cxn>
            </a:cxnLst>
            <a:rect l="0" t="0" r="0" b="0"/>
            <a:pathLst>
              <a:path w="283404" h="93264">
                <a:moveTo>
                  <a:pt x="0" y="89314"/>
                </a:moveTo>
                <a:lnTo>
                  <a:pt x="55291" y="0"/>
                </a:lnTo>
                <a:lnTo>
                  <a:pt x="283404" y="5647"/>
                </a:lnTo>
                <a:lnTo>
                  <a:pt x="243792" y="93264"/>
                </a:lnTo>
                <a:lnTo>
                  <a:pt x="0" y="8931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2" name="平行四边形 4"/>
          <p:cNvSpPr/>
          <p:nvPr/>
        </p:nvSpPr>
        <p:spPr>
          <a:xfrm flipH="1">
            <a:off x="6719570" y="2127885"/>
            <a:ext cx="357505" cy="105410"/>
          </a:xfrm>
          <a:custGeom>
            <a:avLst/>
            <a:gdLst/>
            <a:ahLst/>
            <a:cxnLst>
              <a:cxn ang="0">
                <a:pos x="0" y="62154"/>
              </a:cxn>
              <a:cxn ang="0">
                <a:pos x="31474" y="1112"/>
              </a:cxn>
              <a:cxn ang="0">
                <a:pos x="271462" y="0"/>
              </a:cxn>
              <a:cxn ang="0">
                <a:pos x="243760" y="65088"/>
              </a:cxn>
              <a:cxn ang="0">
                <a:pos x="0" y="62154"/>
              </a:cxn>
            </a:cxnLst>
            <a:rect l="0" t="0" r="0" b="0"/>
            <a:pathLst>
              <a:path w="271498" h="87617">
                <a:moveTo>
                  <a:pt x="0" y="83667"/>
                </a:moveTo>
                <a:lnTo>
                  <a:pt x="31478" y="1497"/>
                </a:lnTo>
                <a:lnTo>
                  <a:pt x="271498" y="0"/>
                </a:lnTo>
                <a:lnTo>
                  <a:pt x="243792" y="87617"/>
                </a:lnTo>
                <a:lnTo>
                  <a:pt x="0" y="8366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3" name="平行四边形 4"/>
          <p:cNvSpPr/>
          <p:nvPr/>
        </p:nvSpPr>
        <p:spPr>
          <a:xfrm flipH="1">
            <a:off x="6345555" y="2122805"/>
            <a:ext cx="332740" cy="110490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21951" y="0"/>
              </a:cxn>
              <a:cxn ang="0">
                <a:pos x="252413" y="2453"/>
              </a:cxn>
              <a:cxn ang="0">
                <a:pos x="243758" y="68263"/>
              </a:cxn>
              <a:cxn ang="0">
                <a:pos x="0" y="65296"/>
              </a:cxn>
            </a:cxnLst>
            <a:rect l="0" t="0" r="0" b="0"/>
            <a:pathLst>
              <a:path w="252448" h="90883">
                <a:moveTo>
                  <a:pt x="0" y="86933"/>
                </a:moveTo>
                <a:lnTo>
                  <a:pt x="21954" y="0"/>
                </a:lnTo>
                <a:lnTo>
                  <a:pt x="252448" y="3266"/>
                </a:lnTo>
                <a:lnTo>
                  <a:pt x="243792" y="90883"/>
                </a:lnTo>
                <a:lnTo>
                  <a:pt x="0" y="869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4" name="平行四边形 4"/>
          <p:cNvSpPr/>
          <p:nvPr/>
        </p:nvSpPr>
        <p:spPr>
          <a:xfrm flipH="1">
            <a:off x="7410450" y="1994535"/>
            <a:ext cx="360045" cy="89535"/>
          </a:xfrm>
          <a:custGeom>
            <a:avLst/>
            <a:gdLst/>
            <a:ahLst/>
            <a:cxnLst>
              <a:cxn ang="0">
                <a:pos x="0" y="54388"/>
              </a:cxn>
              <a:cxn ang="0">
                <a:pos x="52748" y="0"/>
              </a:cxn>
              <a:cxn ang="0">
                <a:pos x="273050" y="662"/>
              </a:cxn>
              <a:cxn ang="0">
                <a:pos x="228810" y="55563"/>
              </a:cxn>
              <a:cxn ang="0">
                <a:pos x="0" y="54388"/>
              </a:cxn>
            </a:cxnLst>
            <a:rect l="0" t="0" r="0" b="0"/>
            <a:pathLst>
              <a:path w="273879" h="74214">
                <a:moveTo>
                  <a:pt x="0" y="72645"/>
                </a:moveTo>
                <a:lnTo>
                  <a:pt x="52908" y="0"/>
                </a:lnTo>
                <a:lnTo>
                  <a:pt x="273879" y="884"/>
                </a:lnTo>
                <a:lnTo>
                  <a:pt x="229505" y="74214"/>
                </a:lnTo>
                <a:lnTo>
                  <a:pt x="0" y="7264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5" name="平行四边形 4"/>
          <p:cNvSpPr/>
          <p:nvPr/>
        </p:nvSpPr>
        <p:spPr>
          <a:xfrm flipH="1">
            <a:off x="7045960" y="1989455"/>
            <a:ext cx="345440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33853" y="0"/>
              </a:cxn>
              <a:cxn ang="0">
                <a:pos x="261937" y="678"/>
              </a:cxn>
              <a:cxn ang="0">
                <a:pos x="229473" y="58738"/>
              </a:cxn>
              <a:cxn ang="0">
                <a:pos x="0" y="57535"/>
              </a:cxn>
            </a:cxnLst>
            <a:rect l="0" t="0" r="0" b="0"/>
            <a:pathLst>
              <a:path w="261973" h="76595">
                <a:moveTo>
                  <a:pt x="0" y="75026"/>
                </a:moveTo>
                <a:lnTo>
                  <a:pt x="33858" y="0"/>
                </a:lnTo>
                <a:lnTo>
                  <a:pt x="261973" y="884"/>
                </a:lnTo>
                <a:lnTo>
                  <a:pt x="229505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6" name="平行四边形 4"/>
          <p:cNvSpPr/>
          <p:nvPr/>
        </p:nvSpPr>
        <p:spPr>
          <a:xfrm flipH="1">
            <a:off x="6703060" y="1989455"/>
            <a:ext cx="307340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2" y="678"/>
              </a:cxn>
              <a:cxn ang="0">
                <a:pos x="222327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7" name="平行四边形 4"/>
          <p:cNvSpPr/>
          <p:nvPr/>
        </p:nvSpPr>
        <p:spPr>
          <a:xfrm flipH="1">
            <a:off x="6332855" y="1989455"/>
            <a:ext cx="307340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3" y="678"/>
              </a:cxn>
              <a:cxn ang="0">
                <a:pos x="222328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8" name="平行四边形 4"/>
          <p:cNvSpPr/>
          <p:nvPr/>
        </p:nvSpPr>
        <p:spPr>
          <a:xfrm>
            <a:off x="5788660" y="4435475"/>
            <a:ext cx="648335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20590" y="1783"/>
              </a:cxn>
              <a:cxn ang="0">
                <a:pos x="470827" y="0"/>
              </a:cxn>
              <a:cxn ang="0">
                <a:pos x="492125" y="263525"/>
              </a:cxn>
              <a:cxn ang="0">
                <a:pos x="0" y="263525"/>
              </a:cxn>
            </a:cxnLst>
            <a:rect l="0" t="0" r="0" b="0"/>
            <a:pathLst>
              <a:path w="490732" h="352168">
                <a:moveTo>
                  <a:pt x="0" y="352168"/>
                </a:moveTo>
                <a:lnTo>
                  <a:pt x="20532" y="2383"/>
                </a:lnTo>
                <a:lnTo>
                  <a:pt x="469494" y="0"/>
                </a:lnTo>
                <a:lnTo>
                  <a:pt x="490732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199" name="平行四边形 4"/>
          <p:cNvSpPr/>
          <p:nvPr/>
        </p:nvSpPr>
        <p:spPr>
          <a:xfrm>
            <a:off x="5826760" y="3927475"/>
            <a:ext cx="579755" cy="349250"/>
          </a:xfrm>
          <a:custGeom>
            <a:avLst/>
            <a:gdLst/>
            <a:ahLst/>
            <a:cxnLst>
              <a:cxn ang="0">
                <a:pos x="0" y="209393"/>
              </a:cxn>
              <a:cxn ang="0">
                <a:pos x="21870" y="4765"/>
              </a:cxn>
              <a:cxn ang="0">
                <a:pos x="425929" y="0"/>
              </a:cxn>
              <a:cxn ang="0">
                <a:pos x="439738" y="215900"/>
              </a:cxn>
              <a:cxn ang="0">
                <a:pos x="0" y="209393"/>
              </a:cxn>
            </a:cxnLst>
            <a:rect l="0" t="0" r="0" b="0"/>
            <a:pathLst>
              <a:path w="438597" h="289058">
                <a:moveTo>
                  <a:pt x="0" y="280346"/>
                </a:moveTo>
                <a:lnTo>
                  <a:pt x="21813" y="6379"/>
                </a:lnTo>
                <a:lnTo>
                  <a:pt x="424824" y="0"/>
                </a:lnTo>
                <a:lnTo>
                  <a:pt x="438597" y="289058"/>
                </a:lnTo>
                <a:lnTo>
                  <a:pt x="0" y="28034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200" name="平行四边形 4"/>
          <p:cNvSpPr/>
          <p:nvPr/>
        </p:nvSpPr>
        <p:spPr>
          <a:xfrm>
            <a:off x="5897880" y="2905760"/>
            <a:ext cx="434975" cy="194945"/>
          </a:xfrm>
          <a:custGeom>
            <a:avLst/>
            <a:gdLst/>
            <a:ahLst/>
            <a:cxnLst>
              <a:cxn ang="0">
                <a:pos x="0" y="117608"/>
              </a:cxn>
              <a:cxn ang="0">
                <a:pos x="15255" y="0"/>
              </a:cxn>
              <a:cxn ang="0">
                <a:pos x="316201" y="757"/>
              </a:cxn>
              <a:cxn ang="0">
                <a:pos x="330200" y="120650"/>
              </a:cxn>
              <a:cxn ang="0">
                <a:pos x="0" y="117608"/>
              </a:cxn>
            </a:cxnLst>
            <a:rect l="0" t="0" r="0" b="0"/>
            <a:pathLst>
              <a:path w="329744" h="161800">
                <a:moveTo>
                  <a:pt x="0" y="157720"/>
                </a:moveTo>
                <a:lnTo>
                  <a:pt x="15234" y="0"/>
                </a:lnTo>
                <a:lnTo>
                  <a:pt x="315764" y="1015"/>
                </a:lnTo>
                <a:lnTo>
                  <a:pt x="329744" y="161800"/>
                </a:lnTo>
                <a:lnTo>
                  <a:pt x="0" y="15772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201" name="平行四边形 4"/>
          <p:cNvSpPr/>
          <p:nvPr/>
        </p:nvSpPr>
        <p:spPr>
          <a:xfrm>
            <a:off x="5922645" y="2667000"/>
            <a:ext cx="393065" cy="159385"/>
          </a:xfrm>
          <a:custGeom>
            <a:avLst/>
            <a:gdLst/>
            <a:ahLst/>
            <a:cxnLst>
              <a:cxn ang="0">
                <a:pos x="0" y="98425"/>
              </a:cxn>
              <a:cxn ang="0">
                <a:pos x="8973" y="0"/>
              </a:cxn>
              <a:cxn ang="0">
                <a:pos x="287730" y="752"/>
              </a:cxn>
              <a:cxn ang="0">
                <a:pos x="298450" y="97919"/>
              </a:cxn>
              <a:cxn ang="0">
                <a:pos x="0" y="98425"/>
              </a:cxn>
            </a:cxnLst>
            <a:rect l="0" t="0" r="0" b="0"/>
            <a:pathLst>
              <a:path w="298431" h="132666">
                <a:moveTo>
                  <a:pt x="0" y="132666"/>
                </a:moveTo>
                <a:cubicBezTo>
                  <a:pt x="609" y="88444"/>
                  <a:pt x="8363" y="44222"/>
                  <a:pt x="8972" y="0"/>
                </a:cubicBezTo>
                <a:lnTo>
                  <a:pt x="287712" y="1014"/>
                </a:lnTo>
                <a:lnTo>
                  <a:pt x="298431" y="131984"/>
                </a:lnTo>
                <a:lnTo>
                  <a:pt x="0" y="13266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202" name="平行四边形 4"/>
          <p:cNvSpPr/>
          <p:nvPr/>
        </p:nvSpPr>
        <p:spPr>
          <a:xfrm>
            <a:off x="5956300" y="2125345"/>
            <a:ext cx="321945" cy="107950"/>
          </a:xfrm>
          <a:custGeom>
            <a:avLst/>
            <a:gdLst/>
            <a:ahLst/>
            <a:cxnLst>
              <a:cxn ang="0">
                <a:pos x="0" y="63749"/>
              </a:cxn>
              <a:cxn ang="0">
                <a:pos x="7687" y="1109"/>
              </a:cxn>
              <a:cxn ang="0">
                <a:pos x="241215" y="0"/>
              </a:cxn>
              <a:cxn ang="0">
                <a:pos x="244475" y="66675"/>
              </a:cxn>
              <a:cxn ang="0">
                <a:pos x="0" y="63749"/>
              </a:cxn>
            </a:cxnLst>
            <a:rect l="0" t="0" r="0" b="0"/>
            <a:pathLst>
              <a:path w="243792" h="89999">
                <a:moveTo>
                  <a:pt x="0" y="86049"/>
                </a:moveTo>
                <a:lnTo>
                  <a:pt x="7666" y="1497"/>
                </a:lnTo>
                <a:lnTo>
                  <a:pt x="240541" y="0"/>
                </a:lnTo>
                <a:lnTo>
                  <a:pt x="243792" y="89999"/>
                </a:lnTo>
                <a:lnTo>
                  <a:pt x="0" y="86049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203" name="平行四边形 4"/>
          <p:cNvSpPr/>
          <p:nvPr/>
        </p:nvSpPr>
        <p:spPr>
          <a:xfrm>
            <a:off x="5966460" y="1994535"/>
            <a:ext cx="292735" cy="89535"/>
          </a:xfrm>
          <a:custGeom>
            <a:avLst/>
            <a:gdLst/>
            <a:ahLst/>
            <a:cxnLst>
              <a:cxn ang="0">
                <a:pos x="0" y="54374"/>
              </a:cxn>
              <a:cxn ang="0">
                <a:pos x="12422" y="1135"/>
              </a:cxn>
              <a:cxn ang="0">
                <a:pos x="214241" y="0"/>
              </a:cxn>
              <a:cxn ang="0">
                <a:pos x="222250" y="55563"/>
              </a:cxn>
              <a:cxn ang="0">
                <a:pos x="0" y="54374"/>
              </a:cxn>
            </a:cxnLst>
            <a:rect l="0" t="0" r="0" b="0"/>
            <a:pathLst>
              <a:path w="222362" h="73330">
                <a:moveTo>
                  <a:pt x="0" y="71761"/>
                </a:moveTo>
                <a:lnTo>
                  <a:pt x="12428" y="1498"/>
                </a:lnTo>
                <a:lnTo>
                  <a:pt x="214349" y="0"/>
                </a:lnTo>
                <a:lnTo>
                  <a:pt x="222362" y="73330"/>
                </a:lnTo>
                <a:lnTo>
                  <a:pt x="0" y="7176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49" advTm="0">
        <p14:flythrough dir="out"/>
      </p:transition>
    </mc:Choice>
    <mc:Fallback xmlns="">
      <p:transition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170" name="平行四边形 4"/>
          <p:cNvSpPr/>
          <p:nvPr/>
        </p:nvSpPr>
        <p:spPr>
          <a:xfrm>
            <a:off x="2496185" y="4420870"/>
            <a:ext cx="855345" cy="448945"/>
          </a:xfrm>
          <a:custGeom>
            <a:avLst/>
            <a:gdLst/>
            <a:ahLst/>
            <a:cxnLst>
              <a:cxn ang="0">
                <a:pos x="0" y="273182"/>
              </a:cxn>
              <a:cxn ang="0">
                <a:pos x="238072" y="0"/>
              </a:cxn>
              <a:cxn ang="0">
                <a:pos x="649287" y="13890"/>
              </a:cxn>
              <a:cxn ang="0">
                <a:pos x="454501" y="277812"/>
              </a:cxn>
              <a:cxn ang="0">
                <a:pos x="0" y="273182"/>
              </a:cxn>
            </a:cxnLst>
            <a:rect l="0" t="0" r="0" b="0"/>
            <a:pathLst>
              <a:path w="648731" h="370701">
                <a:moveTo>
                  <a:pt x="0" y="364523"/>
                </a:moveTo>
                <a:lnTo>
                  <a:pt x="237868" y="0"/>
                </a:lnTo>
                <a:lnTo>
                  <a:pt x="648731" y="18534"/>
                </a:lnTo>
                <a:lnTo>
                  <a:pt x="454112" y="370701"/>
                </a:lnTo>
                <a:lnTo>
                  <a:pt x="0" y="36452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71" name="平行四边形 4"/>
          <p:cNvSpPr/>
          <p:nvPr/>
        </p:nvSpPr>
        <p:spPr>
          <a:xfrm>
            <a:off x="3317875" y="4436110"/>
            <a:ext cx="799465" cy="433070"/>
          </a:xfrm>
          <a:custGeom>
            <a:avLst/>
            <a:gdLst/>
            <a:ahLst/>
            <a:cxnLst>
              <a:cxn ang="0">
                <a:pos x="0" y="263662"/>
              </a:cxn>
              <a:cxn ang="0">
                <a:pos x="188734" y="1"/>
              </a:cxn>
              <a:cxn ang="0">
                <a:pos x="606425" y="0"/>
              </a:cxn>
              <a:cxn ang="0">
                <a:pos x="454818" y="268287"/>
              </a:cxn>
              <a:cxn ang="0">
                <a:pos x="0" y="263662"/>
              </a:cxn>
            </a:cxnLst>
            <a:rect l="0" t="0" r="0" b="0"/>
            <a:pathLst>
              <a:path w="605483" h="358346">
                <a:moveTo>
                  <a:pt x="0" y="352168"/>
                </a:moveTo>
                <a:lnTo>
                  <a:pt x="188441" y="2"/>
                </a:lnTo>
                <a:lnTo>
                  <a:pt x="605483" y="0"/>
                </a:lnTo>
                <a:lnTo>
                  <a:pt x="454112" y="358346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72" name="平行四边形 4"/>
          <p:cNvSpPr/>
          <p:nvPr/>
        </p:nvSpPr>
        <p:spPr>
          <a:xfrm>
            <a:off x="4123690" y="4436110"/>
            <a:ext cx="742315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133150" y="9248"/>
              </a:cxn>
              <a:cxn ang="0">
                <a:pos x="563562" y="0"/>
              </a:cxn>
              <a:cxn ang="0">
                <a:pos x="479957" y="263525"/>
              </a:cxn>
              <a:cxn ang="0">
                <a:pos x="0" y="263525"/>
              </a:cxn>
            </a:cxnLst>
            <a:rect l="0" t="0" r="0" b="0"/>
            <a:pathLst>
              <a:path w="562234" h="352168">
                <a:moveTo>
                  <a:pt x="0" y="352168"/>
                </a:moveTo>
                <a:lnTo>
                  <a:pt x="132836" y="12359"/>
                </a:lnTo>
                <a:lnTo>
                  <a:pt x="562234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73" name="平行四边形 4"/>
          <p:cNvSpPr/>
          <p:nvPr/>
        </p:nvSpPr>
        <p:spPr>
          <a:xfrm>
            <a:off x="4953635" y="4436110"/>
            <a:ext cx="661035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89803" y="1"/>
              </a:cxn>
              <a:cxn ang="0">
                <a:pos x="501650" y="0"/>
              </a:cxn>
              <a:cxn ang="0">
                <a:pos x="479974" y="263525"/>
              </a:cxn>
              <a:cxn ang="0">
                <a:pos x="0" y="263525"/>
              </a:cxn>
            </a:cxnLst>
            <a:rect l="0" t="0" r="0" b="0"/>
            <a:pathLst>
              <a:path w="500450" h="352168">
                <a:moveTo>
                  <a:pt x="0" y="352168"/>
                </a:moveTo>
                <a:lnTo>
                  <a:pt x="89588" y="2"/>
                </a:lnTo>
                <a:lnTo>
                  <a:pt x="500450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74" name="平行四边形 4"/>
          <p:cNvSpPr/>
          <p:nvPr/>
        </p:nvSpPr>
        <p:spPr>
          <a:xfrm>
            <a:off x="2880995" y="3933190"/>
            <a:ext cx="755015" cy="344170"/>
          </a:xfrm>
          <a:custGeom>
            <a:avLst/>
            <a:gdLst/>
            <a:ahLst/>
            <a:cxnLst>
              <a:cxn ang="0">
                <a:pos x="0" y="206217"/>
              </a:cxn>
              <a:cxn ang="0">
                <a:pos x="208169" y="212"/>
              </a:cxn>
              <a:cxn ang="0">
                <a:pos x="573087" y="0"/>
              </a:cxn>
              <a:cxn ang="0">
                <a:pos x="420344" y="212725"/>
              </a:cxn>
              <a:cxn ang="0">
                <a:pos x="0" y="206217"/>
              </a:cxn>
            </a:cxnLst>
            <a:rect l="0" t="0" r="0" b="0"/>
            <a:pathLst>
              <a:path w="572000" h="284746">
                <a:moveTo>
                  <a:pt x="0" y="276034"/>
                </a:moveTo>
                <a:lnTo>
                  <a:pt x="207774" y="284"/>
                </a:lnTo>
                <a:lnTo>
                  <a:pt x="572000" y="0"/>
                </a:lnTo>
                <a:lnTo>
                  <a:pt x="419547" y="284746"/>
                </a:lnTo>
                <a:lnTo>
                  <a:pt x="0" y="27603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75" name="平行四边形 4"/>
          <p:cNvSpPr/>
          <p:nvPr/>
        </p:nvSpPr>
        <p:spPr>
          <a:xfrm>
            <a:off x="3615055" y="3928110"/>
            <a:ext cx="709930" cy="349250"/>
          </a:xfrm>
          <a:custGeom>
            <a:avLst/>
            <a:gdLst/>
            <a:ahLst/>
            <a:cxnLst>
              <a:cxn ang="0">
                <a:pos x="0" y="209391"/>
              </a:cxn>
              <a:cxn ang="0">
                <a:pos x="161385" y="6509"/>
              </a:cxn>
              <a:cxn ang="0">
                <a:pos x="538163" y="0"/>
              </a:cxn>
              <a:cxn ang="0">
                <a:pos x="419448" y="215900"/>
              </a:cxn>
              <a:cxn ang="0">
                <a:pos x="0" y="209391"/>
              </a:cxn>
            </a:cxnLst>
            <a:rect l="0" t="0" r="0" b="0"/>
            <a:pathLst>
              <a:path w="538290" h="288959">
                <a:moveTo>
                  <a:pt x="0" y="280247"/>
                </a:moveTo>
                <a:lnTo>
                  <a:pt x="161423" y="8711"/>
                </a:lnTo>
                <a:lnTo>
                  <a:pt x="538290" y="0"/>
                </a:lnTo>
                <a:lnTo>
                  <a:pt x="419547" y="288959"/>
                </a:lnTo>
                <a:lnTo>
                  <a:pt x="0" y="28024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76" name="平行四边形 4"/>
          <p:cNvSpPr/>
          <p:nvPr/>
        </p:nvSpPr>
        <p:spPr>
          <a:xfrm>
            <a:off x="4347210" y="3938270"/>
            <a:ext cx="647065" cy="339090"/>
          </a:xfrm>
          <a:custGeom>
            <a:avLst/>
            <a:gdLst/>
            <a:ahLst/>
            <a:cxnLst>
              <a:cxn ang="0">
                <a:pos x="0" y="203036"/>
              </a:cxn>
              <a:cxn ang="0">
                <a:pos x="109438" y="0"/>
              </a:cxn>
              <a:cxn ang="0">
                <a:pos x="490538" y="535"/>
              </a:cxn>
              <a:cxn ang="0">
                <a:pos x="419019" y="209550"/>
              </a:cxn>
              <a:cxn ang="0">
                <a:pos x="0" y="203036"/>
              </a:cxn>
            </a:cxnLst>
            <a:rect l="0" t="0" r="0" b="0"/>
            <a:pathLst>
              <a:path w="491156" h="280248">
                <a:moveTo>
                  <a:pt x="0" y="271536"/>
                </a:moveTo>
                <a:lnTo>
                  <a:pt x="109576" y="0"/>
                </a:lnTo>
                <a:lnTo>
                  <a:pt x="491156" y="715"/>
                </a:lnTo>
                <a:lnTo>
                  <a:pt x="419547" y="280248"/>
                </a:lnTo>
                <a:lnTo>
                  <a:pt x="0" y="27153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77" name="平行四边形 4"/>
          <p:cNvSpPr/>
          <p:nvPr/>
        </p:nvSpPr>
        <p:spPr>
          <a:xfrm>
            <a:off x="5079365" y="3938270"/>
            <a:ext cx="605155" cy="339090"/>
          </a:xfrm>
          <a:custGeom>
            <a:avLst/>
            <a:gdLst/>
            <a:ahLst/>
            <a:cxnLst>
              <a:cxn ang="0">
                <a:pos x="0" y="203019"/>
              </a:cxn>
              <a:cxn ang="0">
                <a:pos x="76687" y="2997"/>
              </a:cxn>
              <a:cxn ang="0">
                <a:pos x="458788" y="0"/>
              </a:cxn>
              <a:cxn ang="0">
                <a:pos x="420120" y="209550"/>
              </a:cxn>
              <a:cxn ang="0">
                <a:pos x="0" y="203019"/>
              </a:cxn>
            </a:cxnLst>
            <a:rect l="0" t="0" r="0" b="0"/>
            <a:pathLst>
              <a:path w="458162" h="279533">
                <a:moveTo>
                  <a:pt x="0" y="270821"/>
                </a:moveTo>
                <a:lnTo>
                  <a:pt x="76582" y="3998"/>
                </a:lnTo>
                <a:lnTo>
                  <a:pt x="458162" y="0"/>
                </a:lnTo>
                <a:lnTo>
                  <a:pt x="419547" y="279533"/>
                </a:lnTo>
                <a:lnTo>
                  <a:pt x="0" y="27082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78" name="平行四边形 4"/>
          <p:cNvSpPr/>
          <p:nvPr/>
        </p:nvSpPr>
        <p:spPr>
          <a:xfrm>
            <a:off x="3228340" y="3519170"/>
            <a:ext cx="679450" cy="282575"/>
          </a:xfrm>
          <a:custGeom>
            <a:avLst/>
            <a:gdLst/>
            <a:ahLst/>
            <a:cxnLst>
              <a:cxn ang="0">
                <a:pos x="0" y="168111"/>
              </a:cxn>
              <a:cxn ang="0">
                <a:pos x="147625" y="3362"/>
              </a:cxn>
              <a:cxn ang="0">
                <a:pos x="515937" y="0"/>
              </a:cxn>
              <a:cxn ang="0">
                <a:pos x="381597" y="174625"/>
              </a:cxn>
              <a:cxn ang="0">
                <a:pos x="0" y="168111"/>
              </a:cxn>
            </a:cxnLst>
            <a:rect l="0" t="0" r="0" b="0"/>
            <a:pathLst>
              <a:path w="516440" h="233559">
                <a:moveTo>
                  <a:pt x="0" y="224847"/>
                </a:moveTo>
                <a:lnTo>
                  <a:pt x="147769" y="4497"/>
                </a:lnTo>
                <a:lnTo>
                  <a:pt x="516440" y="0"/>
                </a:lnTo>
                <a:lnTo>
                  <a:pt x="381969" y="233559"/>
                </a:lnTo>
                <a:lnTo>
                  <a:pt x="0" y="22484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79" name="平行四边形 4"/>
          <p:cNvSpPr/>
          <p:nvPr/>
        </p:nvSpPr>
        <p:spPr>
          <a:xfrm>
            <a:off x="3883025" y="3527425"/>
            <a:ext cx="627380" cy="277495"/>
          </a:xfrm>
          <a:custGeom>
            <a:avLst/>
            <a:gdLst/>
            <a:ahLst/>
            <a:cxnLst>
              <a:cxn ang="0">
                <a:pos x="0" y="171450"/>
              </a:cxn>
              <a:cxn ang="0">
                <a:pos x="119717" y="1027"/>
              </a:cxn>
              <a:cxn ang="0">
                <a:pos x="476250" y="0"/>
              </a:cxn>
              <a:cxn ang="0">
                <a:pos x="376117" y="170936"/>
              </a:cxn>
              <a:cxn ang="0">
                <a:pos x="0" y="171450"/>
              </a:cxn>
            </a:cxnLst>
            <a:rect l="0" t="0" r="0" b="0"/>
            <a:pathLst>
              <a:path w="475730" h="227979">
                <a:moveTo>
                  <a:pt x="0" y="227979"/>
                </a:moveTo>
                <a:lnTo>
                  <a:pt x="119586" y="1365"/>
                </a:lnTo>
                <a:lnTo>
                  <a:pt x="475730" y="0"/>
                </a:lnTo>
                <a:lnTo>
                  <a:pt x="375706" y="227296"/>
                </a:lnTo>
                <a:lnTo>
                  <a:pt x="0" y="227979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0" name="平行四边形 4"/>
          <p:cNvSpPr/>
          <p:nvPr/>
        </p:nvSpPr>
        <p:spPr>
          <a:xfrm>
            <a:off x="3496310" y="3180715"/>
            <a:ext cx="610870" cy="239395"/>
          </a:xfrm>
          <a:custGeom>
            <a:avLst/>
            <a:gdLst/>
            <a:ahLst/>
            <a:cxnLst>
              <a:cxn ang="0">
                <a:pos x="0" y="141075"/>
              </a:cxn>
              <a:cxn ang="0">
                <a:pos x="132210" y="5748"/>
              </a:cxn>
              <a:cxn ang="0">
                <a:pos x="463550" y="0"/>
              </a:cxn>
              <a:cxn ang="0">
                <a:pos x="354047" y="147638"/>
              </a:cxn>
              <a:cxn ang="0">
                <a:pos x="0" y="141075"/>
              </a:cxn>
            </a:cxnLst>
            <a:rect l="0" t="0" r="0" b="0"/>
            <a:pathLst>
              <a:path w="463207" h="195982">
                <a:moveTo>
                  <a:pt x="0" y="187270"/>
                </a:moveTo>
                <a:lnTo>
                  <a:pt x="132112" y="7630"/>
                </a:lnTo>
                <a:lnTo>
                  <a:pt x="463207" y="0"/>
                </a:lnTo>
                <a:lnTo>
                  <a:pt x="353785" y="195982"/>
                </a:lnTo>
                <a:lnTo>
                  <a:pt x="0" y="18727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1" name="平行四边形 4"/>
          <p:cNvSpPr/>
          <p:nvPr/>
        </p:nvSpPr>
        <p:spPr>
          <a:xfrm>
            <a:off x="4081780" y="3178175"/>
            <a:ext cx="573405" cy="241300"/>
          </a:xfrm>
          <a:custGeom>
            <a:avLst/>
            <a:gdLst/>
            <a:ahLst/>
            <a:cxnLst>
              <a:cxn ang="0">
                <a:pos x="0" y="142696"/>
              </a:cxn>
              <a:cxn ang="0">
                <a:pos x="107048" y="3372"/>
              </a:cxn>
              <a:cxn ang="0">
                <a:pos x="434975" y="0"/>
              </a:cxn>
              <a:cxn ang="0">
                <a:pos x="353745" y="149225"/>
              </a:cxn>
              <a:cxn ang="0">
                <a:pos x="0" y="142696"/>
              </a:cxn>
            </a:cxnLst>
            <a:rect l="0" t="0" r="0" b="0"/>
            <a:pathLst>
              <a:path w="435024" h="199114">
                <a:moveTo>
                  <a:pt x="0" y="190402"/>
                </a:moveTo>
                <a:lnTo>
                  <a:pt x="107060" y="4499"/>
                </a:lnTo>
                <a:lnTo>
                  <a:pt x="435024" y="0"/>
                </a:lnTo>
                <a:lnTo>
                  <a:pt x="353785" y="199114"/>
                </a:lnTo>
                <a:lnTo>
                  <a:pt x="0" y="19040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2" name="平行四边形 4"/>
          <p:cNvSpPr/>
          <p:nvPr/>
        </p:nvSpPr>
        <p:spPr>
          <a:xfrm>
            <a:off x="3726180" y="2903220"/>
            <a:ext cx="532765" cy="193040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101073" y="3366"/>
              </a:cxn>
              <a:cxn ang="0">
                <a:pos x="404812" y="0"/>
              </a:cxn>
              <a:cxn ang="0">
                <a:pos x="313933" y="118552"/>
              </a:cxn>
              <a:cxn ang="0">
                <a:pos x="0" y="119063"/>
              </a:cxn>
            </a:cxnLst>
            <a:rect l="0" t="0" r="0" b="0"/>
            <a:pathLst>
              <a:path w="403707" h="159086">
                <a:moveTo>
                  <a:pt x="0" y="159086"/>
                </a:moveTo>
                <a:lnTo>
                  <a:pt x="100797" y="4498"/>
                </a:lnTo>
                <a:lnTo>
                  <a:pt x="403707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3" name="平行四边形 4"/>
          <p:cNvSpPr/>
          <p:nvPr/>
        </p:nvSpPr>
        <p:spPr>
          <a:xfrm>
            <a:off x="4271645" y="2906395"/>
            <a:ext cx="502285" cy="189865"/>
          </a:xfrm>
          <a:custGeom>
            <a:avLst/>
            <a:gdLst/>
            <a:ahLst/>
            <a:cxnLst>
              <a:cxn ang="0">
                <a:pos x="0" y="117475"/>
              </a:cxn>
              <a:cxn ang="0">
                <a:pos x="75589" y="0"/>
              </a:cxn>
              <a:cxn ang="0">
                <a:pos x="381000" y="1315"/>
              </a:cxn>
              <a:cxn ang="0">
                <a:pos x="312431" y="116966"/>
              </a:cxn>
              <a:cxn ang="0">
                <a:pos x="0" y="117475"/>
              </a:cxn>
            </a:cxnLst>
            <a:rect l="0" t="0" r="0" b="0"/>
            <a:pathLst>
              <a:path w="381786" h="157720">
                <a:moveTo>
                  <a:pt x="0" y="157720"/>
                </a:moveTo>
                <a:lnTo>
                  <a:pt x="75745" y="0"/>
                </a:lnTo>
                <a:lnTo>
                  <a:pt x="381786" y="1766"/>
                </a:lnTo>
                <a:lnTo>
                  <a:pt x="313076" y="157037"/>
                </a:lnTo>
                <a:lnTo>
                  <a:pt x="0" y="15772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4" name="平行四边形 4"/>
          <p:cNvSpPr/>
          <p:nvPr/>
        </p:nvSpPr>
        <p:spPr>
          <a:xfrm>
            <a:off x="4811395" y="2903220"/>
            <a:ext cx="462915" cy="193040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47611" y="3366"/>
              </a:cxn>
              <a:cxn ang="0">
                <a:pos x="350838" y="0"/>
              </a:cxn>
              <a:cxn ang="0">
                <a:pos x="313404" y="118552"/>
              </a:cxn>
              <a:cxn ang="0">
                <a:pos x="0" y="119063"/>
              </a:cxn>
            </a:cxnLst>
            <a:rect l="0" t="0" r="0" b="0"/>
            <a:pathLst>
              <a:path w="350471" h="159086">
                <a:moveTo>
                  <a:pt x="0" y="159086"/>
                </a:moveTo>
                <a:lnTo>
                  <a:pt x="47561" y="4497"/>
                </a:lnTo>
                <a:lnTo>
                  <a:pt x="350471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5" name="平行四边形 4"/>
          <p:cNvSpPr/>
          <p:nvPr/>
        </p:nvSpPr>
        <p:spPr>
          <a:xfrm>
            <a:off x="5349875" y="2903220"/>
            <a:ext cx="439420" cy="193040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31766" y="1022"/>
              </a:cxn>
              <a:cxn ang="0">
                <a:pos x="333375" y="0"/>
              </a:cxn>
              <a:cxn ang="0">
                <a:pos x="311730" y="118552"/>
              </a:cxn>
              <a:cxn ang="0">
                <a:pos x="0" y="119063"/>
              </a:cxn>
            </a:cxnLst>
            <a:rect l="0" t="0" r="0" b="0"/>
            <a:pathLst>
              <a:path w="334814" h="159086">
                <a:moveTo>
                  <a:pt x="0" y="159086"/>
                </a:moveTo>
                <a:lnTo>
                  <a:pt x="31903" y="1366"/>
                </a:lnTo>
                <a:lnTo>
                  <a:pt x="334814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6" name="平行四边形 4"/>
          <p:cNvSpPr/>
          <p:nvPr/>
        </p:nvSpPr>
        <p:spPr>
          <a:xfrm>
            <a:off x="3916045" y="2665095"/>
            <a:ext cx="487680" cy="161290"/>
          </a:xfrm>
          <a:custGeom>
            <a:avLst/>
            <a:gdLst/>
            <a:ahLst/>
            <a:cxnLst>
              <a:cxn ang="0">
                <a:pos x="0" y="98175"/>
              </a:cxn>
              <a:cxn ang="0">
                <a:pos x="91557" y="3373"/>
              </a:cxn>
              <a:cxn ang="0">
                <a:pos x="369888" y="0"/>
              </a:cxn>
              <a:cxn ang="0">
                <a:pos x="294788" y="100012"/>
              </a:cxn>
              <a:cxn ang="0">
                <a:pos x="0" y="98175"/>
              </a:cxn>
            </a:cxnLst>
            <a:rect l="0" t="0" r="0" b="0"/>
            <a:pathLst>
              <a:path w="369261" h="133351">
                <a:moveTo>
                  <a:pt x="0" y="130902"/>
                </a:moveTo>
                <a:lnTo>
                  <a:pt x="91402" y="4498"/>
                </a:lnTo>
                <a:lnTo>
                  <a:pt x="369261" y="0"/>
                </a:lnTo>
                <a:lnTo>
                  <a:pt x="294288" y="133351"/>
                </a:lnTo>
                <a:lnTo>
                  <a:pt x="0" y="13090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7" name="平行四边形 4"/>
          <p:cNvSpPr/>
          <p:nvPr/>
        </p:nvSpPr>
        <p:spPr>
          <a:xfrm>
            <a:off x="4412615" y="2665095"/>
            <a:ext cx="457835" cy="161290"/>
          </a:xfrm>
          <a:custGeom>
            <a:avLst/>
            <a:gdLst/>
            <a:ahLst/>
            <a:cxnLst>
              <a:cxn ang="0">
                <a:pos x="0" y="98175"/>
              </a:cxn>
              <a:cxn ang="0">
                <a:pos x="72680" y="1025"/>
              </a:cxn>
              <a:cxn ang="0">
                <a:pos x="347662" y="0"/>
              </a:cxn>
              <a:cxn ang="0">
                <a:pos x="294560" y="100012"/>
              </a:cxn>
              <a:cxn ang="0">
                <a:pos x="0" y="98175"/>
              </a:cxn>
            </a:cxnLst>
            <a:rect l="0" t="0" r="0" b="0"/>
            <a:pathLst>
              <a:path w="347341" h="133351">
                <a:moveTo>
                  <a:pt x="0" y="130902"/>
                </a:moveTo>
                <a:lnTo>
                  <a:pt x="72613" y="1367"/>
                </a:lnTo>
                <a:lnTo>
                  <a:pt x="347341" y="0"/>
                </a:lnTo>
                <a:lnTo>
                  <a:pt x="294288" y="133351"/>
                </a:lnTo>
                <a:lnTo>
                  <a:pt x="0" y="13090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8" name="平行四边形 4"/>
          <p:cNvSpPr/>
          <p:nvPr/>
        </p:nvSpPr>
        <p:spPr>
          <a:xfrm>
            <a:off x="4923155" y="2665095"/>
            <a:ext cx="410210" cy="161290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44629" y="1020"/>
              </a:cxn>
              <a:cxn ang="0">
                <a:pos x="311150" y="0"/>
              </a:cxn>
              <a:cxn ang="0">
                <a:pos x="283024" y="99503"/>
              </a:cxn>
              <a:cxn ang="0">
                <a:pos x="0" y="100012"/>
              </a:cxn>
            </a:cxnLst>
            <a:rect l="0" t="0" r="0" b="0"/>
            <a:pathLst>
              <a:path w="309763" h="134033">
                <a:moveTo>
                  <a:pt x="0" y="134033"/>
                </a:moveTo>
                <a:lnTo>
                  <a:pt x="44430" y="1367"/>
                </a:lnTo>
                <a:lnTo>
                  <a:pt x="309763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89" name="平行四边形 4"/>
          <p:cNvSpPr/>
          <p:nvPr/>
        </p:nvSpPr>
        <p:spPr>
          <a:xfrm>
            <a:off x="5410200" y="2665095"/>
            <a:ext cx="391795" cy="161290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25609" y="1020"/>
              </a:cxn>
              <a:cxn ang="0">
                <a:pos x="296863" y="0"/>
              </a:cxn>
              <a:cxn ang="0">
                <a:pos x="281407" y="99503"/>
              </a:cxn>
              <a:cxn ang="0">
                <a:pos x="0" y="100012"/>
              </a:cxn>
            </a:cxnLst>
            <a:rect l="0" t="0" r="0" b="0"/>
            <a:pathLst>
              <a:path w="297237" h="134033">
                <a:moveTo>
                  <a:pt x="0" y="134033"/>
                </a:moveTo>
                <a:lnTo>
                  <a:pt x="25641" y="1367"/>
                </a:lnTo>
                <a:lnTo>
                  <a:pt x="297237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0" name="平行四边形 4"/>
          <p:cNvSpPr/>
          <p:nvPr/>
        </p:nvSpPr>
        <p:spPr>
          <a:xfrm>
            <a:off x="4341495" y="2122805"/>
            <a:ext cx="382270" cy="111125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57665" y="0"/>
              </a:cxn>
              <a:cxn ang="0">
                <a:pos x="290512" y="2453"/>
              </a:cxn>
              <a:cxn ang="0">
                <a:pos x="236619" y="68263"/>
              </a:cxn>
              <a:cxn ang="0">
                <a:pos x="0" y="65296"/>
              </a:cxn>
            </a:cxnLst>
            <a:rect l="0" t="0" r="0" b="0"/>
            <a:pathLst>
              <a:path w="290547" h="90883">
                <a:moveTo>
                  <a:pt x="0" y="86933"/>
                </a:moveTo>
                <a:lnTo>
                  <a:pt x="57672" y="0"/>
                </a:lnTo>
                <a:lnTo>
                  <a:pt x="290547" y="3266"/>
                </a:lnTo>
                <a:lnTo>
                  <a:pt x="236648" y="90883"/>
                </a:lnTo>
                <a:lnTo>
                  <a:pt x="0" y="869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1" name="平行四边形 4"/>
          <p:cNvSpPr/>
          <p:nvPr/>
        </p:nvSpPr>
        <p:spPr>
          <a:xfrm>
            <a:off x="4732020" y="2120900"/>
            <a:ext cx="374650" cy="113030"/>
          </a:xfrm>
          <a:custGeom>
            <a:avLst/>
            <a:gdLst/>
            <a:ahLst/>
            <a:cxnLst>
              <a:cxn ang="0">
                <a:pos x="0" y="66892"/>
              </a:cxn>
              <a:cxn ang="0">
                <a:pos x="55439" y="0"/>
              </a:cxn>
              <a:cxn ang="0">
                <a:pos x="284163" y="4229"/>
              </a:cxn>
              <a:cxn ang="0">
                <a:pos x="244445" y="69850"/>
              </a:cxn>
              <a:cxn ang="0">
                <a:pos x="0" y="66892"/>
              </a:cxn>
            </a:cxnLst>
            <a:rect l="0" t="0" r="0" b="0"/>
            <a:pathLst>
              <a:path w="283404" h="93264">
                <a:moveTo>
                  <a:pt x="0" y="89314"/>
                </a:moveTo>
                <a:lnTo>
                  <a:pt x="55291" y="0"/>
                </a:lnTo>
                <a:lnTo>
                  <a:pt x="283404" y="5647"/>
                </a:lnTo>
                <a:lnTo>
                  <a:pt x="243792" y="93264"/>
                </a:lnTo>
                <a:lnTo>
                  <a:pt x="0" y="8931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2" name="平行四边形 4"/>
          <p:cNvSpPr/>
          <p:nvPr/>
        </p:nvSpPr>
        <p:spPr>
          <a:xfrm>
            <a:off x="5133975" y="2127885"/>
            <a:ext cx="358140" cy="106045"/>
          </a:xfrm>
          <a:custGeom>
            <a:avLst/>
            <a:gdLst/>
            <a:ahLst/>
            <a:cxnLst>
              <a:cxn ang="0">
                <a:pos x="0" y="62154"/>
              </a:cxn>
              <a:cxn ang="0">
                <a:pos x="31474" y="1112"/>
              </a:cxn>
              <a:cxn ang="0">
                <a:pos x="271463" y="0"/>
              </a:cxn>
              <a:cxn ang="0">
                <a:pos x="243761" y="65088"/>
              </a:cxn>
              <a:cxn ang="0">
                <a:pos x="0" y="62154"/>
              </a:cxn>
            </a:cxnLst>
            <a:rect l="0" t="0" r="0" b="0"/>
            <a:pathLst>
              <a:path w="271498" h="87617">
                <a:moveTo>
                  <a:pt x="0" y="83667"/>
                </a:moveTo>
                <a:lnTo>
                  <a:pt x="31478" y="1497"/>
                </a:lnTo>
                <a:lnTo>
                  <a:pt x="271498" y="0"/>
                </a:lnTo>
                <a:lnTo>
                  <a:pt x="243792" y="87617"/>
                </a:lnTo>
                <a:lnTo>
                  <a:pt x="0" y="8366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3" name="平行四边形 4"/>
          <p:cNvSpPr/>
          <p:nvPr/>
        </p:nvSpPr>
        <p:spPr>
          <a:xfrm>
            <a:off x="5534025" y="2122805"/>
            <a:ext cx="332105" cy="111125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21951" y="0"/>
              </a:cxn>
              <a:cxn ang="0">
                <a:pos x="252412" y="2453"/>
              </a:cxn>
              <a:cxn ang="0">
                <a:pos x="243757" y="68263"/>
              </a:cxn>
              <a:cxn ang="0">
                <a:pos x="0" y="65296"/>
              </a:cxn>
            </a:cxnLst>
            <a:rect l="0" t="0" r="0" b="0"/>
            <a:pathLst>
              <a:path w="252448" h="90883">
                <a:moveTo>
                  <a:pt x="0" y="86933"/>
                </a:moveTo>
                <a:lnTo>
                  <a:pt x="21954" y="0"/>
                </a:lnTo>
                <a:lnTo>
                  <a:pt x="252448" y="3266"/>
                </a:lnTo>
                <a:lnTo>
                  <a:pt x="243792" y="90883"/>
                </a:lnTo>
                <a:lnTo>
                  <a:pt x="0" y="869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4" name="平行四边形 4"/>
          <p:cNvSpPr/>
          <p:nvPr/>
        </p:nvSpPr>
        <p:spPr>
          <a:xfrm>
            <a:off x="4441825" y="1994535"/>
            <a:ext cx="360045" cy="90170"/>
          </a:xfrm>
          <a:custGeom>
            <a:avLst/>
            <a:gdLst/>
            <a:ahLst/>
            <a:cxnLst>
              <a:cxn ang="0">
                <a:pos x="0" y="54388"/>
              </a:cxn>
              <a:cxn ang="0">
                <a:pos x="52748" y="0"/>
              </a:cxn>
              <a:cxn ang="0">
                <a:pos x="273050" y="662"/>
              </a:cxn>
              <a:cxn ang="0">
                <a:pos x="228810" y="55563"/>
              </a:cxn>
              <a:cxn ang="0">
                <a:pos x="0" y="54388"/>
              </a:cxn>
            </a:cxnLst>
            <a:rect l="0" t="0" r="0" b="0"/>
            <a:pathLst>
              <a:path w="273879" h="74214">
                <a:moveTo>
                  <a:pt x="0" y="72645"/>
                </a:moveTo>
                <a:lnTo>
                  <a:pt x="52908" y="0"/>
                </a:lnTo>
                <a:lnTo>
                  <a:pt x="273879" y="884"/>
                </a:lnTo>
                <a:lnTo>
                  <a:pt x="229505" y="74214"/>
                </a:lnTo>
                <a:lnTo>
                  <a:pt x="0" y="7264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5" name="平行四边形 4"/>
          <p:cNvSpPr/>
          <p:nvPr/>
        </p:nvSpPr>
        <p:spPr>
          <a:xfrm>
            <a:off x="4820285" y="1989455"/>
            <a:ext cx="345440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33853" y="0"/>
              </a:cxn>
              <a:cxn ang="0">
                <a:pos x="261938" y="678"/>
              </a:cxn>
              <a:cxn ang="0">
                <a:pos x="229474" y="58738"/>
              </a:cxn>
              <a:cxn ang="0">
                <a:pos x="0" y="57535"/>
              </a:cxn>
            </a:cxnLst>
            <a:rect l="0" t="0" r="0" b="0"/>
            <a:pathLst>
              <a:path w="261973" h="76595">
                <a:moveTo>
                  <a:pt x="0" y="75026"/>
                </a:moveTo>
                <a:lnTo>
                  <a:pt x="33858" y="0"/>
                </a:lnTo>
                <a:lnTo>
                  <a:pt x="261973" y="884"/>
                </a:lnTo>
                <a:lnTo>
                  <a:pt x="229505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6" name="平行四边形 4"/>
          <p:cNvSpPr/>
          <p:nvPr/>
        </p:nvSpPr>
        <p:spPr>
          <a:xfrm>
            <a:off x="5200650" y="1989455"/>
            <a:ext cx="307975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3" y="678"/>
              </a:cxn>
              <a:cxn ang="0">
                <a:pos x="222328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7" name="平行四边形 4"/>
          <p:cNvSpPr/>
          <p:nvPr/>
        </p:nvSpPr>
        <p:spPr>
          <a:xfrm>
            <a:off x="5571490" y="1989455"/>
            <a:ext cx="307340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2" y="678"/>
              </a:cxn>
              <a:cxn ang="0">
                <a:pos x="222327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8" name="平行四边形 4"/>
          <p:cNvSpPr/>
          <p:nvPr/>
        </p:nvSpPr>
        <p:spPr>
          <a:xfrm flipH="1">
            <a:off x="8841105" y="4420870"/>
            <a:ext cx="855980" cy="448945"/>
          </a:xfrm>
          <a:custGeom>
            <a:avLst/>
            <a:gdLst/>
            <a:ahLst/>
            <a:cxnLst>
              <a:cxn ang="0">
                <a:pos x="0" y="273182"/>
              </a:cxn>
              <a:cxn ang="0">
                <a:pos x="238072" y="0"/>
              </a:cxn>
              <a:cxn ang="0">
                <a:pos x="649288" y="13890"/>
              </a:cxn>
              <a:cxn ang="0">
                <a:pos x="454502" y="277812"/>
              </a:cxn>
              <a:cxn ang="0">
                <a:pos x="0" y="273182"/>
              </a:cxn>
            </a:cxnLst>
            <a:rect l="0" t="0" r="0" b="0"/>
            <a:pathLst>
              <a:path w="648731" h="370701">
                <a:moveTo>
                  <a:pt x="0" y="364523"/>
                </a:moveTo>
                <a:lnTo>
                  <a:pt x="237868" y="0"/>
                </a:lnTo>
                <a:lnTo>
                  <a:pt x="648731" y="18534"/>
                </a:lnTo>
                <a:lnTo>
                  <a:pt x="454112" y="370701"/>
                </a:lnTo>
                <a:lnTo>
                  <a:pt x="0" y="36452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199" name="平行四边形 4"/>
          <p:cNvSpPr/>
          <p:nvPr/>
        </p:nvSpPr>
        <p:spPr>
          <a:xfrm flipH="1">
            <a:off x="8075295" y="4436110"/>
            <a:ext cx="799465" cy="433070"/>
          </a:xfrm>
          <a:custGeom>
            <a:avLst/>
            <a:gdLst/>
            <a:ahLst/>
            <a:cxnLst>
              <a:cxn ang="0">
                <a:pos x="0" y="263662"/>
              </a:cxn>
              <a:cxn ang="0">
                <a:pos x="188734" y="1"/>
              </a:cxn>
              <a:cxn ang="0">
                <a:pos x="606425" y="0"/>
              </a:cxn>
              <a:cxn ang="0">
                <a:pos x="454818" y="268287"/>
              </a:cxn>
              <a:cxn ang="0">
                <a:pos x="0" y="263662"/>
              </a:cxn>
            </a:cxnLst>
            <a:rect l="0" t="0" r="0" b="0"/>
            <a:pathLst>
              <a:path w="605483" h="358346">
                <a:moveTo>
                  <a:pt x="0" y="352168"/>
                </a:moveTo>
                <a:lnTo>
                  <a:pt x="188441" y="2"/>
                </a:lnTo>
                <a:lnTo>
                  <a:pt x="605483" y="0"/>
                </a:lnTo>
                <a:lnTo>
                  <a:pt x="454112" y="358346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0" name="平行四边形 4"/>
          <p:cNvSpPr/>
          <p:nvPr/>
        </p:nvSpPr>
        <p:spPr>
          <a:xfrm flipH="1">
            <a:off x="7326630" y="4436110"/>
            <a:ext cx="742950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133150" y="9248"/>
              </a:cxn>
              <a:cxn ang="0">
                <a:pos x="563563" y="0"/>
              </a:cxn>
              <a:cxn ang="0">
                <a:pos x="479958" y="263525"/>
              </a:cxn>
              <a:cxn ang="0">
                <a:pos x="0" y="263525"/>
              </a:cxn>
            </a:cxnLst>
            <a:rect l="0" t="0" r="0" b="0"/>
            <a:pathLst>
              <a:path w="562234" h="352168">
                <a:moveTo>
                  <a:pt x="0" y="352168"/>
                </a:moveTo>
                <a:lnTo>
                  <a:pt x="132836" y="12359"/>
                </a:lnTo>
                <a:lnTo>
                  <a:pt x="562234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1" name="平行四边形 4"/>
          <p:cNvSpPr/>
          <p:nvPr/>
        </p:nvSpPr>
        <p:spPr>
          <a:xfrm flipH="1">
            <a:off x="6577330" y="4436110"/>
            <a:ext cx="661035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89803" y="1"/>
              </a:cxn>
              <a:cxn ang="0">
                <a:pos x="501650" y="0"/>
              </a:cxn>
              <a:cxn ang="0">
                <a:pos x="479974" y="263525"/>
              </a:cxn>
              <a:cxn ang="0">
                <a:pos x="0" y="263525"/>
              </a:cxn>
            </a:cxnLst>
            <a:rect l="0" t="0" r="0" b="0"/>
            <a:pathLst>
              <a:path w="500450" h="352168">
                <a:moveTo>
                  <a:pt x="0" y="352168"/>
                </a:moveTo>
                <a:lnTo>
                  <a:pt x="89588" y="2"/>
                </a:lnTo>
                <a:lnTo>
                  <a:pt x="500450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2" name="平行四边形 4"/>
          <p:cNvSpPr/>
          <p:nvPr/>
        </p:nvSpPr>
        <p:spPr>
          <a:xfrm flipH="1">
            <a:off x="8556625" y="3933190"/>
            <a:ext cx="755650" cy="344170"/>
          </a:xfrm>
          <a:custGeom>
            <a:avLst/>
            <a:gdLst/>
            <a:ahLst/>
            <a:cxnLst>
              <a:cxn ang="0">
                <a:pos x="0" y="206217"/>
              </a:cxn>
              <a:cxn ang="0">
                <a:pos x="208169" y="212"/>
              </a:cxn>
              <a:cxn ang="0">
                <a:pos x="573088" y="0"/>
              </a:cxn>
              <a:cxn ang="0">
                <a:pos x="420345" y="212725"/>
              </a:cxn>
              <a:cxn ang="0">
                <a:pos x="0" y="206217"/>
              </a:cxn>
            </a:cxnLst>
            <a:rect l="0" t="0" r="0" b="0"/>
            <a:pathLst>
              <a:path w="572000" h="284746">
                <a:moveTo>
                  <a:pt x="0" y="276034"/>
                </a:moveTo>
                <a:lnTo>
                  <a:pt x="207774" y="284"/>
                </a:lnTo>
                <a:lnTo>
                  <a:pt x="572000" y="0"/>
                </a:lnTo>
                <a:lnTo>
                  <a:pt x="419547" y="284746"/>
                </a:lnTo>
                <a:lnTo>
                  <a:pt x="0" y="27603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3" name="平行四边形 4"/>
          <p:cNvSpPr/>
          <p:nvPr/>
        </p:nvSpPr>
        <p:spPr>
          <a:xfrm flipH="1">
            <a:off x="7868920" y="3928110"/>
            <a:ext cx="708660" cy="349250"/>
          </a:xfrm>
          <a:custGeom>
            <a:avLst/>
            <a:gdLst/>
            <a:ahLst/>
            <a:cxnLst>
              <a:cxn ang="0">
                <a:pos x="0" y="209391"/>
              </a:cxn>
              <a:cxn ang="0">
                <a:pos x="161385" y="6509"/>
              </a:cxn>
              <a:cxn ang="0">
                <a:pos x="538162" y="0"/>
              </a:cxn>
              <a:cxn ang="0">
                <a:pos x="419447" y="215900"/>
              </a:cxn>
              <a:cxn ang="0">
                <a:pos x="0" y="209391"/>
              </a:cxn>
            </a:cxnLst>
            <a:rect l="0" t="0" r="0" b="0"/>
            <a:pathLst>
              <a:path w="538290" h="288959">
                <a:moveTo>
                  <a:pt x="0" y="280247"/>
                </a:moveTo>
                <a:lnTo>
                  <a:pt x="161423" y="8711"/>
                </a:lnTo>
                <a:lnTo>
                  <a:pt x="538290" y="0"/>
                </a:lnTo>
                <a:lnTo>
                  <a:pt x="419547" y="288959"/>
                </a:lnTo>
                <a:lnTo>
                  <a:pt x="0" y="28024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4" name="平行四边形 4"/>
          <p:cNvSpPr/>
          <p:nvPr/>
        </p:nvSpPr>
        <p:spPr>
          <a:xfrm flipH="1">
            <a:off x="7198995" y="3938270"/>
            <a:ext cx="645795" cy="339090"/>
          </a:xfrm>
          <a:custGeom>
            <a:avLst/>
            <a:gdLst/>
            <a:ahLst/>
            <a:cxnLst>
              <a:cxn ang="0">
                <a:pos x="0" y="203036"/>
              </a:cxn>
              <a:cxn ang="0">
                <a:pos x="109438" y="0"/>
              </a:cxn>
              <a:cxn ang="0">
                <a:pos x="490537" y="535"/>
              </a:cxn>
              <a:cxn ang="0">
                <a:pos x="419018" y="209550"/>
              </a:cxn>
              <a:cxn ang="0">
                <a:pos x="0" y="203036"/>
              </a:cxn>
            </a:cxnLst>
            <a:rect l="0" t="0" r="0" b="0"/>
            <a:pathLst>
              <a:path w="491156" h="280248">
                <a:moveTo>
                  <a:pt x="0" y="271536"/>
                </a:moveTo>
                <a:lnTo>
                  <a:pt x="109576" y="0"/>
                </a:lnTo>
                <a:lnTo>
                  <a:pt x="491156" y="715"/>
                </a:lnTo>
                <a:lnTo>
                  <a:pt x="419547" y="280248"/>
                </a:lnTo>
                <a:lnTo>
                  <a:pt x="0" y="27153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5" name="平行四边形 4"/>
          <p:cNvSpPr/>
          <p:nvPr/>
        </p:nvSpPr>
        <p:spPr>
          <a:xfrm flipH="1">
            <a:off x="6508750" y="3938270"/>
            <a:ext cx="603885" cy="339090"/>
          </a:xfrm>
          <a:custGeom>
            <a:avLst/>
            <a:gdLst/>
            <a:ahLst/>
            <a:cxnLst>
              <a:cxn ang="0">
                <a:pos x="0" y="203019"/>
              </a:cxn>
              <a:cxn ang="0">
                <a:pos x="76686" y="2997"/>
              </a:cxn>
              <a:cxn ang="0">
                <a:pos x="458787" y="0"/>
              </a:cxn>
              <a:cxn ang="0">
                <a:pos x="420119" y="209550"/>
              </a:cxn>
              <a:cxn ang="0">
                <a:pos x="0" y="203019"/>
              </a:cxn>
            </a:cxnLst>
            <a:rect l="0" t="0" r="0" b="0"/>
            <a:pathLst>
              <a:path w="458162" h="279533">
                <a:moveTo>
                  <a:pt x="0" y="270821"/>
                </a:moveTo>
                <a:lnTo>
                  <a:pt x="76582" y="3998"/>
                </a:lnTo>
                <a:lnTo>
                  <a:pt x="458162" y="0"/>
                </a:lnTo>
                <a:lnTo>
                  <a:pt x="419547" y="279533"/>
                </a:lnTo>
                <a:lnTo>
                  <a:pt x="0" y="27082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6" name="平行四边形 4"/>
          <p:cNvSpPr/>
          <p:nvPr/>
        </p:nvSpPr>
        <p:spPr>
          <a:xfrm flipH="1">
            <a:off x="7933055" y="2903220"/>
            <a:ext cx="534035" cy="193040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101073" y="3366"/>
              </a:cxn>
              <a:cxn ang="0">
                <a:pos x="404813" y="0"/>
              </a:cxn>
              <a:cxn ang="0">
                <a:pos x="313934" y="118552"/>
              </a:cxn>
              <a:cxn ang="0">
                <a:pos x="0" y="119063"/>
              </a:cxn>
            </a:cxnLst>
            <a:rect l="0" t="0" r="0" b="0"/>
            <a:pathLst>
              <a:path w="403707" h="159086">
                <a:moveTo>
                  <a:pt x="0" y="159086"/>
                </a:moveTo>
                <a:lnTo>
                  <a:pt x="100797" y="4498"/>
                </a:lnTo>
                <a:lnTo>
                  <a:pt x="403707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7" name="平行四边形 4"/>
          <p:cNvSpPr/>
          <p:nvPr/>
        </p:nvSpPr>
        <p:spPr>
          <a:xfrm flipH="1">
            <a:off x="7418705" y="2906395"/>
            <a:ext cx="502285" cy="189865"/>
          </a:xfrm>
          <a:custGeom>
            <a:avLst/>
            <a:gdLst/>
            <a:ahLst/>
            <a:cxnLst>
              <a:cxn ang="0">
                <a:pos x="0" y="117475"/>
              </a:cxn>
              <a:cxn ang="0">
                <a:pos x="75589" y="0"/>
              </a:cxn>
              <a:cxn ang="0">
                <a:pos x="381000" y="1315"/>
              </a:cxn>
              <a:cxn ang="0">
                <a:pos x="312431" y="116966"/>
              </a:cxn>
              <a:cxn ang="0">
                <a:pos x="0" y="117475"/>
              </a:cxn>
            </a:cxnLst>
            <a:rect l="0" t="0" r="0" b="0"/>
            <a:pathLst>
              <a:path w="381786" h="157720">
                <a:moveTo>
                  <a:pt x="0" y="157720"/>
                </a:moveTo>
                <a:lnTo>
                  <a:pt x="75745" y="0"/>
                </a:lnTo>
                <a:lnTo>
                  <a:pt x="381786" y="1766"/>
                </a:lnTo>
                <a:lnTo>
                  <a:pt x="313076" y="157037"/>
                </a:lnTo>
                <a:lnTo>
                  <a:pt x="0" y="15772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8" name="平行四边形 4"/>
          <p:cNvSpPr/>
          <p:nvPr/>
        </p:nvSpPr>
        <p:spPr>
          <a:xfrm flipH="1">
            <a:off x="6918960" y="2903220"/>
            <a:ext cx="461645" cy="193040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47611" y="3366"/>
              </a:cxn>
              <a:cxn ang="0">
                <a:pos x="350837" y="0"/>
              </a:cxn>
              <a:cxn ang="0">
                <a:pos x="313403" y="118552"/>
              </a:cxn>
              <a:cxn ang="0">
                <a:pos x="0" y="119063"/>
              </a:cxn>
            </a:cxnLst>
            <a:rect l="0" t="0" r="0" b="0"/>
            <a:pathLst>
              <a:path w="350471" h="159086">
                <a:moveTo>
                  <a:pt x="0" y="159086"/>
                </a:moveTo>
                <a:lnTo>
                  <a:pt x="47561" y="4497"/>
                </a:lnTo>
                <a:lnTo>
                  <a:pt x="350471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09" name="平行四边形 4"/>
          <p:cNvSpPr/>
          <p:nvPr/>
        </p:nvSpPr>
        <p:spPr>
          <a:xfrm flipH="1">
            <a:off x="6401435" y="2903220"/>
            <a:ext cx="441960" cy="193040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31917" y="1022"/>
              </a:cxn>
              <a:cxn ang="0">
                <a:pos x="334963" y="0"/>
              </a:cxn>
              <a:cxn ang="0">
                <a:pos x="313215" y="118552"/>
              </a:cxn>
              <a:cxn ang="0">
                <a:pos x="0" y="119063"/>
              </a:cxn>
            </a:cxnLst>
            <a:rect l="0" t="0" r="0" b="0"/>
            <a:pathLst>
              <a:path w="334814" h="159086">
                <a:moveTo>
                  <a:pt x="0" y="159086"/>
                </a:moveTo>
                <a:lnTo>
                  <a:pt x="31903" y="1366"/>
                </a:lnTo>
                <a:lnTo>
                  <a:pt x="334814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0" name="平行四边形 4"/>
          <p:cNvSpPr/>
          <p:nvPr/>
        </p:nvSpPr>
        <p:spPr>
          <a:xfrm flipH="1">
            <a:off x="7788910" y="2665095"/>
            <a:ext cx="487045" cy="161290"/>
          </a:xfrm>
          <a:custGeom>
            <a:avLst/>
            <a:gdLst/>
            <a:ahLst/>
            <a:cxnLst>
              <a:cxn ang="0">
                <a:pos x="0" y="98175"/>
              </a:cxn>
              <a:cxn ang="0">
                <a:pos x="91557" y="3373"/>
              </a:cxn>
              <a:cxn ang="0">
                <a:pos x="369887" y="0"/>
              </a:cxn>
              <a:cxn ang="0">
                <a:pos x="294787" y="100012"/>
              </a:cxn>
              <a:cxn ang="0">
                <a:pos x="0" y="98175"/>
              </a:cxn>
            </a:cxnLst>
            <a:rect l="0" t="0" r="0" b="0"/>
            <a:pathLst>
              <a:path w="369261" h="133351">
                <a:moveTo>
                  <a:pt x="0" y="130902"/>
                </a:moveTo>
                <a:lnTo>
                  <a:pt x="91402" y="4498"/>
                </a:lnTo>
                <a:lnTo>
                  <a:pt x="369261" y="0"/>
                </a:lnTo>
                <a:lnTo>
                  <a:pt x="294288" y="133351"/>
                </a:lnTo>
                <a:lnTo>
                  <a:pt x="0" y="13090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1" name="平行四边形 4"/>
          <p:cNvSpPr/>
          <p:nvPr/>
        </p:nvSpPr>
        <p:spPr>
          <a:xfrm flipH="1">
            <a:off x="7322185" y="2665095"/>
            <a:ext cx="458470" cy="161290"/>
          </a:xfrm>
          <a:custGeom>
            <a:avLst/>
            <a:gdLst/>
            <a:ahLst/>
            <a:cxnLst>
              <a:cxn ang="0">
                <a:pos x="0" y="98175"/>
              </a:cxn>
              <a:cxn ang="0">
                <a:pos x="72680" y="1025"/>
              </a:cxn>
              <a:cxn ang="0">
                <a:pos x="347663" y="0"/>
              </a:cxn>
              <a:cxn ang="0">
                <a:pos x="294561" y="100012"/>
              </a:cxn>
              <a:cxn ang="0">
                <a:pos x="0" y="98175"/>
              </a:cxn>
            </a:cxnLst>
            <a:rect l="0" t="0" r="0" b="0"/>
            <a:pathLst>
              <a:path w="347341" h="133351">
                <a:moveTo>
                  <a:pt x="0" y="130902"/>
                </a:moveTo>
                <a:lnTo>
                  <a:pt x="72613" y="1367"/>
                </a:lnTo>
                <a:lnTo>
                  <a:pt x="347341" y="0"/>
                </a:lnTo>
                <a:lnTo>
                  <a:pt x="294288" y="133351"/>
                </a:lnTo>
                <a:lnTo>
                  <a:pt x="0" y="13090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2" name="平行四边形 4"/>
          <p:cNvSpPr/>
          <p:nvPr/>
        </p:nvSpPr>
        <p:spPr>
          <a:xfrm flipH="1">
            <a:off x="6860540" y="2665095"/>
            <a:ext cx="410210" cy="161290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44629" y="1020"/>
              </a:cxn>
              <a:cxn ang="0">
                <a:pos x="311150" y="0"/>
              </a:cxn>
              <a:cxn ang="0">
                <a:pos x="283024" y="99503"/>
              </a:cxn>
              <a:cxn ang="0">
                <a:pos x="0" y="100012"/>
              </a:cxn>
            </a:cxnLst>
            <a:rect l="0" t="0" r="0" b="0"/>
            <a:pathLst>
              <a:path w="309763" h="134033">
                <a:moveTo>
                  <a:pt x="0" y="134033"/>
                </a:moveTo>
                <a:lnTo>
                  <a:pt x="44430" y="1367"/>
                </a:lnTo>
                <a:lnTo>
                  <a:pt x="309763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3" name="平行四边形 4"/>
          <p:cNvSpPr/>
          <p:nvPr/>
        </p:nvSpPr>
        <p:spPr>
          <a:xfrm flipH="1">
            <a:off x="6391910" y="2665095"/>
            <a:ext cx="390525" cy="161290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25609" y="1020"/>
              </a:cxn>
              <a:cxn ang="0">
                <a:pos x="296862" y="0"/>
              </a:cxn>
              <a:cxn ang="0">
                <a:pos x="281407" y="99503"/>
              </a:cxn>
              <a:cxn ang="0">
                <a:pos x="0" y="100012"/>
              </a:cxn>
            </a:cxnLst>
            <a:rect l="0" t="0" r="0" b="0"/>
            <a:pathLst>
              <a:path w="297237" h="134033">
                <a:moveTo>
                  <a:pt x="0" y="134033"/>
                </a:moveTo>
                <a:lnTo>
                  <a:pt x="25641" y="1367"/>
                </a:lnTo>
                <a:lnTo>
                  <a:pt x="297237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4" name="平行四边形 4"/>
          <p:cNvSpPr/>
          <p:nvPr/>
        </p:nvSpPr>
        <p:spPr>
          <a:xfrm flipH="1">
            <a:off x="7669530" y="2465070"/>
            <a:ext cx="437515" cy="140970"/>
          </a:xfrm>
          <a:custGeom>
            <a:avLst/>
            <a:gdLst/>
            <a:ahLst/>
            <a:cxnLst>
              <a:cxn ang="0">
                <a:pos x="0" y="80849"/>
              </a:cxn>
              <a:cxn ang="0">
                <a:pos x="75769" y="3336"/>
              </a:cxn>
              <a:cxn ang="0">
                <a:pos x="331788" y="0"/>
              </a:cxn>
              <a:cxn ang="0">
                <a:pos x="259925" y="87312"/>
              </a:cxn>
              <a:cxn ang="0">
                <a:pos x="0" y="80849"/>
              </a:cxn>
            </a:cxnLst>
            <a:rect l="0" t="0" r="0" b="0"/>
            <a:pathLst>
              <a:path w="331682" h="117693">
                <a:moveTo>
                  <a:pt x="0" y="108981"/>
                </a:moveTo>
                <a:lnTo>
                  <a:pt x="75745" y="4497"/>
                </a:lnTo>
                <a:lnTo>
                  <a:pt x="331682" y="0"/>
                </a:lnTo>
                <a:lnTo>
                  <a:pt x="259842" y="117693"/>
                </a:lnTo>
                <a:lnTo>
                  <a:pt x="0" y="10898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5" name="平行四边形 4"/>
          <p:cNvSpPr/>
          <p:nvPr/>
        </p:nvSpPr>
        <p:spPr>
          <a:xfrm flipH="1">
            <a:off x="7240905" y="2465070"/>
            <a:ext cx="407670" cy="138430"/>
          </a:xfrm>
          <a:custGeom>
            <a:avLst/>
            <a:gdLst/>
            <a:ahLst/>
            <a:cxnLst>
              <a:cxn ang="0">
                <a:pos x="0" y="81549"/>
              </a:cxn>
              <a:cxn ang="0">
                <a:pos x="56919" y="1022"/>
              </a:cxn>
              <a:cxn ang="0">
                <a:pos x="309562" y="0"/>
              </a:cxn>
              <a:cxn ang="0">
                <a:pos x="265933" y="85725"/>
              </a:cxn>
              <a:cxn ang="0">
                <a:pos x="0" y="81549"/>
              </a:cxn>
            </a:cxnLst>
            <a:rect l="0" t="0" r="0" b="0"/>
            <a:pathLst>
              <a:path w="309762" h="114562">
                <a:moveTo>
                  <a:pt x="0" y="108981"/>
                </a:moveTo>
                <a:lnTo>
                  <a:pt x="56956" y="1366"/>
                </a:lnTo>
                <a:lnTo>
                  <a:pt x="309762" y="0"/>
                </a:lnTo>
                <a:lnTo>
                  <a:pt x="266105" y="114562"/>
                </a:lnTo>
                <a:lnTo>
                  <a:pt x="0" y="10898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6" name="平行四边形 4"/>
          <p:cNvSpPr/>
          <p:nvPr/>
        </p:nvSpPr>
        <p:spPr>
          <a:xfrm flipH="1">
            <a:off x="7554595" y="2285365"/>
            <a:ext cx="426720" cy="118110"/>
          </a:xfrm>
          <a:custGeom>
            <a:avLst/>
            <a:gdLst/>
            <a:ahLst/>
            <a:cxnLst>
              <a:cxn ang="0">
                <a:pos x="0" y="71856"/>
              </a:cxn>
              <a:cxn ang="0">
                <a:pos x="83857" y="0"/>
              </a:cxn>
              <a:cxn ang="0">
                <a:pos x="323850" y="660"/>
              </a:cxn>
              <a:cxn ang="0">
                <a:pos x="258051" y="73025"/>
              </a:cxn>
              <a:cxn ang="0">
                <a:pos x="0" y="71856"/>
              </a:cxn>
            </a:cxnLst>
            <a:rect l="0" t="0" r="0" b="0"/>
            <a:pathLst>
              <a:path w="323886" h="98028">
                <a:moveTo>
                  <a:pt x="0" y="96459"/>
                </a:moveTo>
                <a:lnTo>
                  <a:pt x="83866" y="0"/>
                </a:lnTo>
                <a:lnTo>
                  <a:pt x="323886" y="886"/>
                </a:lnTo>
                <a:lnTo>
                  <a:pt x="258080" y="98028"/>
                </a:lnTo>
                <a:lnTo>
                  <a:pt x="0" y="96459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7" name="平行四边形 4"/>
          <p:cNvSpPr/>
          <p:nvPr/>
        </p:nvSpPr>
        <p:spPr>
          <a:xfrm flipH="1">
            <a:off x="7148830" y="2282190"/>
            <a:ext cx="399415" cy="121285"/>
          </a:xfrm>
          <a:custGeom>
            <a:avLst/>
            <a:gdLst/>
            <a:ahLst/>
            <a:cxnLst>
              <a:cxn ang="0">
                <a:pos x="0" y="73447"/>
              </a:cxn>
              <a:cxn ang="0">
                <a:pos x="60205" y="0"/>
              </a:cxn>
              <a:cxn ang="0">
                <a:pos x="303212" y="658"/>
              </a:cxn>
              <a:cxn ang="0">
                <a:pos x="258727" y="74613"/>
              </a:cxn>
              <a:cxn ang="0">
                <a:pos x="0" y="73447"/>
              </a:cxn>
            </a:cxnLst>
            <a:rect l="0" t="0" r="0" b="0"/>
            <a:pathLst>
              <a:path w="302454" h="100409">
                <a:moveTo>
                  <a:pt x="0" y="98840"/>
                </a:moveTo>
                <a:lnTo>
                  <a:pt x="60054" y="0"/>
                </a:lnTo>
                <a:lnTo>
                  <a:pt x="302454" y="885"/>
                </a:lnTo>
                <a:lnTo>
                  <a:pt x="258080" y="100409"/>
                </a:lnTo>
                <a:lnTo>
                  <a:pt x="0" y="9884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8" name="平行四边形 4"/>
          <p:cNvSpPr/>
          <p:nvPr/>
        </p:nvSpPr>
        <p:spPr>
          <a:xfrm flipH="1">
            <a:off x="7468870" y="2122805"/>
            <a:ext cx="383540" cy="111125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57665" y="0"/>
              </a:cxn>
              <a:cxn ang="0">
                <a:pos x="290513" y="2453"/>
              </a:cxn>
              <a:cxn ang="0">
                <a:pos x="236620" y="68263"/>
              </a:cxn>
              <a:cxn ang="0">
                <a:pos x="0" y="65296"/>
              </a:cxn>
            </a:cxnLst>
            <a:rect l="0" t="0" r="0" b="0"/>
            <a:pathLst>
              <a:path w="290547" h="90883">
                <a:moveTo>
                  <a:pt x="0" y="86933"/>
                </a:moveTo>
                <a:lnTo>
                  <a:pt x="57672" y="0"/>
                </a:lnTo>
                <a:lnTo>
                  <a:pt x="290547" y="3266"/>
                </a:lnTo>
                <a:lnTo>
                  <a:pt x="236648" y="90883"/>
                </a:lnTo>
                <a:lnTo>
                  <a:pt x="0" y="869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19" name="平行四边形 4"/>
          <p:cNvSpPr/>
          <p:nvPr/>
        </p:nvSpPr>
        <p:spPr>
          <a:xfrm flipH="1">
            <a:off x="7085965" y="2120900"/>
            <a:ext cx="374015" cy="113030"/>
          </a:xfrm>
          <a:custGeom>
            <a:avLst/>
            <a:gdLst/>
            <a:ahLst/>
            <a:cxnLst>
              <a:cxn ang="0">
                <a:pos x="0" y="66892"/>
              </a:cxn>
              <a:cxn ang="0">
                <a:pos x="55439" y="0"/>
              </a:cxn>
              <a:cxn ang="0">
                <a:pos x="284162" y="4229"/>
              </a:cxn>
              <a:cxn ang="0">
                <a:pos x="244444" y="69850"/>
              </a:cxn>
              <a:cxn ang="0">
                <a:pos x="0" y="66892"/>
              </a:cxn>
            </a:cxnLst>
            <a:rect l="0" t="0" r="0" b="0"/>
            <a:pathLst>
              <a:path w="283404" h="93264">
                <a:moveTo>
                  <a:pt x="0" y="89314"/>
                </a:moveTo>
                <a:lnTo>
                  <a:pt x="55291" y="0"/>
                </a:lnTo>
                <a:lnTo>
                  <a:pt x="283404" y="5647"/>
                </a:lnTo>
                <a:lnTo>
                  <a:pt x="243792" y="93264"/>
                </a:lnTo>
                <a:lnTo>
                  <a:pt x="0" y="8931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0" name="平行四边形 4"/>
          <p:cNvSpPr/>
          <p:nvPr/>
        </p:nvSpPr>
        <p:spPr>
          <a:xfrm flipH="1">
            <a:off x="6701155" y="2127885"/>
            <a:ext cx="357505" cy="106045"/>
          </a:xfrm>
          <a:custGeom>
            <a:avLst/>
            <a:gdLst/>
            <a:ahLst/>
            <a:cxnLst>
              <a:cxn ang="0">
                <a:pos x="0" y="62154"/>
              </a:cxn>
              <a:cxn ang="0">
                <a:pos x="31474" y="1112"/>
              </a:cxn>
              <a:cxn ang="0">
                <a:pos x="271462" y="0"/>
              </a:cxn>
              <a:cxn ang="0">
                <a:pos x="243760" y="65088"/>
              </a:cxn>
              <a:cxn ang="0">
                <a:pos x="0" y="62154"/>
              </a:cxn>
            </a:cxnLst>
            <a:rect l="0" t="0" r="0" b="0"/>
            <a:pathLst>
              <a:path w="271498" h="87617">
                <a:moveTo>
                  <a:pt x="0" y="83667"/>
                </a:moveTo>
                <a:lnTo>
                  <a:pt x="31478" y="1497"/>
                </a:lnTo>
                <a:lnTo>
                  <a:pt x="271498" y="0"/>
                </a:lnTo>
                <a:lnTo>
                  <a:pt x="243792" y="87617"/>
                </a:lnTo>
                <a:lnTo>
                  <a:pt x="0" y="8366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1" name="平行四边形 4"/>
          <p:cNvSpPr/>
          <p:nvPr/>
        </p:nvSpPr>
        <p:spPr>
          <a:xfrm flipH="1">
            <a:off x="6326505" y="2122805"/>
            <a:ext cx="332740" cy="111125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21951" y="0"/>
              </a:cxn>
              <a:cxn ang="0">
                <a:pos x="252413" y="2453"/>
              </a:cxn>
              <a:cxn ang="0">
                <a:pos x="243758" y="68263"/>
              </a:cxn>
              <a:cxn ang="0">
                <a:pos x="0" y="65296"/>
              </a:cxn>
            </a:cxnLst>
            <a:rect l="0" t="0" r="0" b="0"/>
            <a:pathLst>
              <a:path w="252448" h="90883">
                <a:moveTo>
                  <a:pt x="0" y="86933"/>
                </a:moveTo>
                <a:lnTo>
                  <a:pt x="21954" y="0"/>
                </a:lnTo>
                <a:lnTo>
                  <a:pt x="252448" y="3266"/>
                </a:lnTo>
                <a:lnTo>
                  <a:pt x="243792" y="90883"/>
                </a:lnTo>
                <a:lnTo>
                  <a:pt x="0" y="8693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2" name="平行四边形 4"/>
          <p:cNvSpPr/>
          <p:nvPr/>
        </p:nvSpPr>
        <p:spPr>
          <a:xfrm flipH="1">
            <a:off x="7391400" y="1994535"/>
            <a:ext cx="360045" cy="90170"/>
          </a:xfrm>
          <a:custGeom>
            <a:avLst/>
            <a:gdLst/>
            <a:ahLst/>
            <a:cxnLst>
              <a:cxn ang="0">
                <a:pos x="0" y="54388"/>
              </a:cxn>
              <a:cxn ang="0">
                <a:pos x="52748" y="0"/>
              </a:cxn>
              <a:cxn ang="0">
                <a:pos x="273050" y="662"/>
              </a:cxn>
              <a:cxn ang="0">
                <a:pos x="228810" y="55563"/>
              </a:cxn>
              <a:cxn ang="0">
                <a:pos x="0" y="54388"/>
              </a:cxn>
            </a:cxnLst>
            <a:rect l="0" t="0" r="0" b="0"/>
            <a:pathLst>
              <a:path w="273879" h="74214">
                <a:moveTo>
                  <a:pt x="0" y="72645"/>
                </a:moveTo>
                <a:lnTo>
                  <a:pt x="52908" y="0"/>
                </a:lnTo>
                <a:lnTo>
                  <a:pt x="273879" y="884"/>
                </a:lnTo>
                <a:lnTo>
                  <a:pt x="229505" y="74214"/>
                </a:lnTo>
                <a:lnTo>
                  <a:pt x="0" y="7264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3" name="平行四边形 4"/>
          <p:cNvSpPr/>
          <p:nvPr/>
        </p:nvSpPr>
        <p:spPr>
          <a:xfrm flipH="1">
            <a:off x="7027545" y="1989455"/>
            <a:ext cx="344805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33853" y="0"/>
              </a:cxn>
              <a:cxn ang="0">
                <a:pos x="261937" y="678"/>
              </a:cxn>
              <a:cxn ang="0">
                <a:pos x="229473" y="58738"/>
              </a:cxn>
              <a:cxn ang="0">
                <a:pos x="0" y="57535"/>
              </a:cxn>
            </a:cxnLst>
            <a:rect l="0" t="0" r="0" b="0"/>
            <a:pathLst>
              <a:path w="261973" h="76595">
                <a:moveTo>
                  <a:pt x="0" y="75026"/>
                </a:moveTo>
                <a:lnTo>
                  <a:pt x="33858" y="0"/>
                </a:lnTo>
                <a:lnTo>
                  <a:pt x="261973" y="884"/>
                </a:lnTo>
                <a:lnTo>
                  <a:pt x="229505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4" name="平行四边形 4"/>
          <p:cNvSpPr/>
          <p:nvPr/>
        </p:nvSpPr>
        <p:spPr>
          <a:xfrm flipH="1">
            <a:off x="6684645" y="1989455"/>
            <a:ext cx="307340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2" y="678"/>
              </a:cxn>
              <a:cxn ang="0">
                <a:pos x="222327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5" name="平行四边形 4"/>
          <p:cNvSpPr/>
          <p:nvPr/>
        </p:nvSpPr>
        <p:spPr>
          <a:xfrm flipH="1">
            <a:off x="6313805" y="1989455"/>
            <a:ext cx="307975" cy="95250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3" y="678"/>
              </a:cxn>
              <a:cxn ang="0">
                <a:pos x="222328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6" name="平行四边形 4"/>
          <p:cNvSpPr/>
          <p:nvPr/>
        </p:nvSpPr>
        <p:spPr>
          <a:xfrm>
            <a:off x="5769610" y="4436110"/>
            <a:ext cx="648335" cy="42608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20590" y="1783"/>
              </a:cxn>
              <a:cxn ang="0">
                <a:pos x="470827" y="0"/>
              </a:cxn>
              <a:cxn ang="0">
                <a:pos x="492125" y="263525"/>
              </a:cxn>
              <a:cxn ang="0">
                <a:pos x="0" y="263525"/>
              </a:cxn>
            </a:cxnLst>
            <a:rect l="0" t="0" r="0" b="0"/>
            <a:pathLst>
              <a:path w="490732" h="352168">
                <a:moveTo>
                  <a:pt x="0" y="352168"/>
                </a:moveTo>
                <a:lnTo>
                  <a:pt x="20532" y="2383"/>
                </a:lnTo>
                <a:lnTo>
                  <a:pt x="469494" y="0"/>
                </a:lnTo>
                <a:lnTo>
                  <a:pt x="490732" y="352168"/>
                </a:lnTo>
                <a:lnTo>
                  <a:pt x="0" y="3521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7" name="平行四边形 4"/>
          <p:cNvSpPr/>
          <p:nvPr/>
        </p:nvSpPr>
        <p:spPr>
          <a:xfrm>
            <a:off x="5807710" y="3928110"/>
            <a:ext cx="579755" cy="349250"/>
          </a:xfrm>
          <a:custGeom>
            <a:avLst/>
            <a:gdLst/>
            <a:ahLst/>
            <a:cxnLst>
              <a:cxn ang="0">
                <a:pos x="0" y="209393"/>
              </a:cxn>
              <a:cxn ang="0">
                <a:pos x="21870" y="4765"/>
              </a:cxn>
              <a:cxn ang="0">
                <a:pos x="425929" y="0"/>
              </a:cxn>
              <a:cxn ang="0">
                <a:pos x="439738" y="215900"/>
              </a:cxn>
              <a:cxn ang="0">
                <a:pos x="0" y="209393"/>
              </a:cxn>
            </a:cxnLst>
            <a:rect l="0" t="0" r="0" b="0"/>
            <a:pathLst>
              <a:path w="438597" h="289058">
                <a:moveTo>
                  <a:pt x="0" y="280346"/>
                </a:moveTo>
                <a:lnTo>
                  <a:pt x="21813" y="6379"/>
                </a:lnTo>
                <a:lnTo>
                  <a:pt x="424824" y="0"/>
                </a:lnTo>
                <a:lnTo>
                  <a:pt x="438597" y="289058"/>
                </a:lnTo>
                <a:lnTo>
                  <a:pt x="0" y="28034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8" name="平行四边形 4"/>
          <p:cNvSpPr/>
          <p:nvPr/>
        </p:nvSpPr>
        <p:spPr>
          <a:xfrm>
            <a:off x="5878830" y="2906395"/>
            <a:ext cx="434975" cy="194945"/>
          </a:xfrm>
          <a:custGeom>
            <a:avLst/>
            <a:gdLst/>
            <a:ahLst/>
            <a:cxnLst>
              <a:cxn ang="0">
                <a:pos x="0" y="117608"/>
              </a:cxn>
              <a:cxn ang="0">
                <a:pos x="15255" y="0"/>
              </a:cxn>
              <a:cxn ang="0">
                <a:pos x="316201" y="757"/>
              </a:cxn>
              <a:cxn ang="0">
                <a:pos x="330200" y="120650"/>
              </a:cxn>
              <a:cxn ang="0">
                <a:pos x="0" y="117608"/>
              </a:cxn>
            </a:cxnLst>
            <a:rect l="0" t="0" r="0" b="0"/>
            <a:pathLst>
              <a:path w="329744" h="161800">
                <a:moveTo>
                  <a:pt x="0" y="157720"/>
                </a:moveTo>
                <a:lnTo>
                  <a:pt x="15234" y="0"/>
                </a:lnTo>
                <a:lnTo>
                  <a:pt x="315764" y="1015"/>
                </a:lnTo>
                <a:lnTo>
                  <a:pt x="329744" y="161800"/>
                </a:lnTo>
                <a:lnTo>
                  <a:pt x="0" y="15772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29" name="平行四边形 4"/>
          <p:cNvSpPr/>
          <p:nvPr/>
        </p:nvSpPr>
        <p:spPr>
          <a:xfrm>
            <a:off x="5903595" y="2667000"/>
            <a:ext cx="393065" cy="159385"/>
          </a:xfrm>
          <a:custGeom>
            <a:avLst/>
            <a:gdLst/>
            <a:ahLst/>
            <a:cxnLst>
              <a:cxn ang="0">
                <a:pos x="0" y="98425"/>
              </a:cxn>
              <a:cxn ang="0">
                <a:pos x="8973" y="0"/>
              </a:cxn>
              <a:cxn ang="0">
                <a:pos x="287730" y="752"/>
              </a:cxn>
              <a:cxn ang="0">
                <a:pos x="298450" y="97919"/>
              </a:cxn>
              <a:cxn ang="0">
                <a:pos x="0" y="98425"/>
              </a:cxn>
            </a:cxnLst>
            <a:rect l="0" t="0" r="0" b="0"/>
            <a:pathLst>
              <a:path w="298431" h="132666">
                <a:moveTo>
                  <a:pt x="0" y="132666"/>
                </a:moveTo>
                <a:cubicBezTo>
                  <a:pt x="609" y="88444"/>
                  <a:pt x="8363" y="44222"/>
                  <a:pt x="8972" y="0"/>
                </a:cubicBezTo>
                <a:lnTo>
                  <a:pt x="287712" y="1014"/>
                </a:lnTo>
                <a:lnTo>
                  <a:pt x="298431" y="131984"/>
                </a:lnTo>
                <a:lnTo>
                  <a:pt x="0" y="13266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30" name="平行四边形 4"/>
          <p:cNvSpPr/>
          <p:nvPr/>
        </p:nvSpPr>
        <p:spPr>
          <a:xfrm>
            <a:off x="5937250" y="2125980"/>
            <a:ext cx="321945" cy="107950"/>
          </a:xfrm>
          <a:custGeom>
            <a:avLst/>
            <a:gdLst/>
            <a:ahLst/>
            <a:cxnLst>
              <a:cxn ang="0">
                <a:pos x="0" y="63749"/>
              </a:cxn>
              <a:cxn ang="0">
                <a:pos x="7687" y="1109"/>
              </a:cxn>
              <a:cxn ang="0">
                <a:pos x="241215" y="0"/>
              </a:cxn>
              <a:cxn ang="0">
                <a:pos x="244475" y="66675"/>
              </a:cxn>
              <a:cxn ang="0">
                <a:pos x="0" y="63749"/>
              </a:cxn>
            </a:cxnLst>
            <a:rect l="0" t="0" r="0" b="0"/>
            <a:pathLst>
              <a:path w="243792" h="89999">
                <a:moveTo>
                  <a:pt x="0" y="86049"/>
                </a:moveTo>
                <a:lnTo>
                  <a:pt x="7666" y="1497"/>
                </a:lnTo>
                <a:lnTo>
                  <a:pt x="240541" y="0"/>
                </a:lnTo>
                <a:lnTo>
                  <a:pt x="243792" y="89999"/>
                </a:lnTo>
                <a:lnTo>
                  <a:pt x="0" y="86049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231" name="平行四边形 4"/>
          <p:cNvSpPr/>
          <p:nvPr/>
        </p:nvSpPr>
        <p:spPr>
          <a:xfrm>
            <a:off x="5948045" y="1994535"/>
            <a:ext cx="292735" cy="90170"/>
          </a:xfrm>
          <a:custGeom>
            <a:avLst/>
            <a:gdLst/>
            <a:ahLst/>
            <a:cxnLst>
              <a:cxn ang="0">
                <a:pos x="0" y="54374"/>
              </a:cxn>
              <a:cxn ang="0">
                <a:pos x="12422" y="1135"/>
              </a:cxn>
              <a:cxn ang="0">
                <a:pos x="214241" y="0"/>
              </a:cxn>
              <a:cxn ang="0">
                <a:pos x="222250" y="55563"/>
              </a:cxn>
              <a:cxn ang="0">
                <a:pos x="0" y="54374"/>
              </a:cxn>
            </a:cxnLst>
            <a:rect l="0" t="0" r="0" b="0"/>
            <a:pathLst>
              <a:path w="222362" h="73330">
                <a:moveTo>
                  <a:pt x="0" y="71761"/>
                </a:moveTo>
                <a:lnTo>
                  <a:pt x="12428" y="1498"/>
                </a:lnTo>
                <a:lnTo>
                  <a:pt x="214349" y="0"/>
                </a:lnTo>
                <a:lnTo>
                  <a:pt x="222362" y="73330"/>
                </a:lnTo>
                <a:lnTo>
                  <a:pt x="0" y="7176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49" advTm="0">
        <p14:flythrough dir="out"/>
      </p:transition>
    </mc:Choice>
    <mc:Fallback xmlns="">
      <p:transition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194" name="平行四边形 4"/>
          <p:cNvSpPr/>
          <p:nvPr/>
        </p:nvSpPr>
        <p:spPr>
          <a:xfrm>
            <a:off x="4655820" y="4443095"/>
            <a:ext cx="833120" cy="42735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89803" y="1"/>
              </a:cxn>
              <a:cxn ang="0">
                <a:pos x="501650" y="0"/>
              </a:cxn>
              <a:cxn ang="0">
                <a:pos x="479974" y="263525"/>
              </a:cxn>
              <a:cxn ang="0">
                <a:pos x="0" y="263525"/>
              </a:cxn>
            </a:cxnLst>
            <a:rect l="0" t="0" r="0" b="0"/>
            <a:pathLst>
              <a:path w="500450" h="352168">
                <a:moveTo>
                  <a:pt x="0" y="352168"/>
                </a:moveTo>
                <a:lnTo>
                  <a:pt x="89588" y="2"/>
                </a:lnTo>
                <a:lnTo>
                  <a:pt x="500450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195" name="平行四边形 4"/>
          <p:cNvSpPr/>
          <p:nvPr/>
        </p:nvSpPr>
        <p:spPr>
          <a:xfrm>
            <a:off x="4813935" y="3943985"/>
            <a:ext cx="762635" cy="339725"/>
          </a:xfrm>
          <a:custGeom>
            <a:avLst/>
            <a:gdLst/>
            <a:ahLst/>
            <a:cxnLst>
              <a:cxn ang="0">
                <a:pos x="0" y="203019"/>
              </a:cxn>
              <a:cxn ang="0">
                <a:pos x="76687" y="2997"/>
              </a:cxn>
              <a:cxn ang="0">
                <a:pos x="458788" y="0"/>
              </a:cxn>
              <a:cxn ang="0">
                <a:pos x="420120" y="209550"/>
              </a:cxn>
              <a:cxn ang="0">
                <a:pos x="0" y="203019"/>
              </a:cxn>
            </a:cxnLst>
            <a:rect l="0" t="0" r="0" b="0"/>
            <a:pathLst>
              <a:path w="458162" h="279533">
                <a:moveTo>
                  <a:pt x="0" y="270821"/>
                </a:moveTo>
                <a:lnTo>
                  <a:pt x="76582" y="3998"/>
                </a:lnTo>
                <a:lnTo>
                  <a:pt x="458162" y="0"/>
                </a:lnTo>
                <a:lnTo>
                  <a:pt x="419547" y="279533"/>
                </a:lnTo>
                <a:lnTo>
                  <a:pt x="0" y="270821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196" name="平行四边形 4"/>
          <p:cNvSpPr/>
          <p:nvPr/>
        </p:nvSpPr>
        <p:spPr>
          <a:xfrm>
            <a:off x="4946015" y="3521710"/>
            <a:ext cx="664845" cy="288290"/>
          </a:xfrm>
          <a:custGeom>
            <a:avLst/>
            <a:gdLst/>
            <a:ahLst/>
            <a:cxnLst>
              <a:cxn ang="0">
                <a:pos x="0" y="177800"/>
              </a:cxn>
              <a:cxn ang="0">
                <a:pos x="53754" y="0"/>
              </a:cxn>
              <a:cxn ang="0">
                <a:pos x="400050" y="3690"/>
              </a:cxn>
              <a:cxn ang="0">
                <a:pos x="375215" y="177285"/>
              </a:cxn>
              <a:cxn ang="0">
                <a:pos x="0" y="177800"/>
              </a:cxn>
            </a:cxnLst>
            <a:rect l="0" t="0" r="0" b="0"/>
            <a:pathLst>
              <a:path w="400573" h="236008">
                <a:moveTo>
                  <a:pt x="0" y="236008"/>
                </a:moveTo>
                <a:lnTo>
                  <a:pt x="53824" y="0"/>
                </a:lnTo>
                <a:lnTo>
                  <a:pt x="400573" y="4898"/>
                </a:lnTo>
                <a:lnTo>
                  <a:pt x="375706" y="235325"/>
                </a:lnTo>
                <a:lnTo>
                  <a:pt x="0" y="236008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197" name="平行四边形 4"/>
          <p:cNvSpPr/>
          <p:nvPr/>
        </p:nvSpPr>
        <p:spPr>
          <a:xfrm>
            <a:off x="5081270" y="3188970"/>
            <a:ext cx="598170" cy="234950"/>
          </a:xfrm>
          <a:custGeom>
            <a:avLst/>
            <a:gdLst/>
            <a:ahLst/>
            <a:cxnLst>
              <a:cxn ang="0">
                <a:pos x="0" y="142628"/>
              </a:cxn>
              <a:cxn ang="0">
                <a:pos x="28812" y="1026"/>
              </a:cxn>
              <a:cxn ang="0">
                <a:pos x="360362" y="0"/>
              </a:cxn>
              <a:cxn ang="0">
                <a:pos x="341727" y="144463"/>
              </a:cxn>
              <a:cxn ang="0">
                <a:pos x="0" y="142628"/>
              </a:cxn>
            </a:cxnLst>
            <a:rect l="0" t="0" r="0" b="0"/>
            <a:pathLst>
              <a:path w="359868" h="192851">
                <a:moveTo>
                  <a:pt x="0" y="190402"/>
                </a:moveTo>
                <a:lnTo>
                  <a:pt x="28773" y="1369"/>
                </a:lnTo>
                <a:lnTo>
                  <a:pt x="359868" y="0"/>
                </a:lnTo>
                <a:lnTo>
                  <a:pt x="341259" y="192851"/>
                </a:lnTo>
                <a:lnTo>
                  <a:pt x="0" y="190402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198" name="平行四边形 4"/>
          <p:cNvSpPr/>
          <p:nvPr/>
        </p:nvSpPr>
        <p:spPr>
          <a:xfrm>
            <a:off x="5154930" y="2905760"/>
            <a:ext cx="553720" cy="193675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31766" y="1022"/>
              </a:cxn>
              <a:cxn ang="0">
                <a:pos x="333375" y="0"/>
              </a:cxn>
              <a:cxn ang="0">
                <a:pos x="311730" y="118552"/>
              </a:cxn>
              <a:cxn ang="0">
                <a:pos x="0" y="119063"/>
              </a:cxn>
            </a:cxnLst>
            <a:rect l="0" t="0" r="0" b="0"/>
            <a:pathLst>
              <a:path w="334814" h="159086">
                <a:moveTo>
                  <a:pt x="0" y="159086"/>
                </a:moveTo>
                <a:lnTo>
                  <a:pt x="31903" y="1366"/>
                </a:lnTo>
                <a:lnTo>
                  <a:pt x="334814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199" name="平行四边形 4"/>
          <p:cNvSpPr/>
          <p:nvPr/>
        </p:nvSpPr>
        <p:spPr>
          <a:xfrm>
            <a:off x="5230495" y="2667000"/>
            <a:ext cx="494030" cy="161925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25609" y="1020"/>
              </a:cxn>
              <a:cxn ang="0">
                <a:pos x="296863" y="0"/>
              </a:cxn>
              <a:cxn ang="0">
                <a:pos x="281407" y="99503"/>
              </a:cxn>
              <a:cxn ang="0">
                <a:pos x="0" y="100012"/>
              </a:cxn>
            </a:cxnLst>
            <a:rect l="0" t="0" r="0" b="0"/>
            <a:pathLst>
              <a:path w="297237" h="134033">
                <a:moveTo>
                  <a:pt x="0" y="134033"/>
                </a:moveTo>
                <a:lnTo>
                  <a:pt x="25641" y="1367"/>
                </a:lnTo>
                <a:lnTo>
                  <a:pt x="297237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0" name="平行四边形 4"/>
          <p:cNvSpPr/>
          <p:nvPr/>
        </p:nvSpPr>
        <p:spPr>
          <a:xfrm>
            <a:off x="5299075" y="2463165"/>
            <a:ext cx="459105" cy="142240"/>
          </a:xfrm>
          <a:custGeom>
            <a:avLst/>
            <a:gdLst/>
            <a:ahLst/>
            <a:cxnLst>
              <a:cxn ang="0">
                <a:pos x="0" y="83097"/>
              </a:cxn>
              <a:cxn ang="0">
                <a:pos x="21222" y="0"/>
              </a:cxn>
              <a:cxn ang="0">
                <a:pos x="276225" y="2566"/>
              </a:cxn>
              <a:cxn ang="0">
                <a:pos x="265913" y="87313"/>
              </a:cxn>
              <a:cxn ang="0">
                <a:pos x="0" y="83097"/>
              </a:cxn>
            </a:cxnLst>
            <a:rect l="0" t="0" r="0" b="0"/>
            <a:pathLst>
              <a:path w="276424" h="115578">
                <a:moveTo>
                  <a:pt x="0" y="109997"/>
                </a:moveTo>
                <a:lnTo>
                  <a:pt x="21237" y="0"/>
                </a:lnTo>
                <a:lnTo>
                  <a:pt x="276424" y="3397"/>
                </a:lnTo>
                <a:lnTo>
                  <a:pt x="266105" y="115578"/>
                </a:lnTo>
                <a:lnTo>
                  <a:pt x="0" y="109997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1" name="平行四边形 4"/>
          <p:cNvSpPr/>
          <p:nvPr/>
        </p:nvSpPr>
        <p:spPr>
          <a:xfrm>
            <a:off x="5341620" y="2282825"/>
            <a:ext cx="451485" cy="121285"/>
          </a:xfrm>
          <a:custGeom>
            <a:avLst/>
            <a:gdLst/>
            <a:ahLst/>
            <a:cxnLst>
              <a:cxn ang="0">
                <a:pos x="0" y="73447"/>
              </a:cxn>
              <a:cxn ang="0">
                <a:pos x="24333" y="0"/>
              </a:cxn>
              <a:cxn ang="0">
                <a:pos x="271463" y="658"/>
              </a:cxn>
              <a:cxn ang="0">
                <a:pos x="258048" y="74613"/>
              </a:cxn>
              <a:cxn ang="0">
                <a:pos x="0" y="73447"/>
              </a:cxn>
            </a:cxnLst>
            <a:rect l="0" t="0" r="0" b="0"/>
            <a:pathLst>
              <a:path w="271497" h="100409">
                <a:moveTo>
                  <a:pt x="0" y="98840"/>
                </a:moveTo>
                <a:lnTo>
                  <a:pt x="24336" y="0"/>
                </a:lnTo>
                <a:lnTo>
                  <a:pt x="271497" y="885"/>
                </a:lnTo>
                <a:lnTo>
                  <a:pt x="258080" y="100409"/>
                </a:lnTo>
                <a:lnTo>
                  <a:pt x="0" y="98840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2" name="平行四边形 4"/>
          <p:cNvSpPr/>
          <p:nvPr/>
        </p:nvSpPr>
        <p:spPr>
          <a:xfrm>
            <a:off x="5386705" y="2123440"/>
            <a:ext cx="419100" cy="111125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21951" y="0"/>
              </a:cxn>
              <a:cxn ang="0">
                <a:pos x="252412" y="2453"/>
              </a:cxn>
              <a:cxn ang="0">
                <a:pos x="243757" y="68263"/>
              </a:cxn>
              <a:cxn ang="0">
                <a:pos x="0" y="65296"/>
              </a:cxn>
            </a:cxnLst>
            <a:rect l="0" t="0" r="0" b="0"/>
            <a:pathLst>
              <a:path w="252448" h="90883">
                <a:moveTo>
                  <a:pt x="0" y="86933"/>
                </a:moveTo>
                <a:lnTo>
                  <a:pt x="21954" y="0"/>
                </a:lnTo>
                <a:lnTo>
                  <a:pt x="252448" y="3266"/>
                </a:lnTo>
                <a:lnTo>
                  <a:pt x="243792" y="90883"/>
                </a:lnTo>
                <a:lnTo>
                  <a:pt x="0" y="86933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3" name="平行四边形 4"/>
          <p:cNvSpPr/>
          <p:nvPr/>
        </p:nvSpPr>
        <p:spPr>
          <a:xfrm>
            <a:off x="5434330" y="1989455"/>
            <a:ext cx="387350" cy="95885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2" y="678"/>
              </a:cxn>
              <a:cxn ang="0">
                <a:pos x="222327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4" name="平行四边形 4"/>
          <p:cNvSpPr/>
          <p:nvPr/>
        </p:nvSpPr>
        <p:spPr>
          <a:xfrm flipH="1">
            <a:off x="6702425" y="4443095"/>
            <a:ext cx="833120" cy="42735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89803" y="1"/>
              </a:cxn>
              <a:cxn ang="0">
                <a:pos x="501650" y="0"/>
              </a:cxn>
              <a:cxn ang="0">
                <a:pos x="479974" y="263525"/>
              </a:cxn>
              <a:cxn ang="0">
                <a:pos x="0" y="263525"/>
              </a:cxn>
            </a:cxnLst>
            <a:rect l="0" t="0" r="0" b="0"/>
            <a:pathLst>
              <a:path w="500450" h="352168">
                <a:moveTo>
                  <a:pt x="0" y="352168"/>
                </a:moveTo>
                <a:lnTo>
                  <a:pt x="89588" y="2"/>
                </a:lnTo>
                <a:lnTo>
                  <a:pt x="500450" y="0"/>
                </a:lnTo>
                <a:lnTo>
                  <a:pt x="478826" y="352168"/>
                </a:lnTo>
                <a:lnTo>
                  <a:pt x="0" y="352168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5" name="平行四边形 4"/>
          <p:cNvSpPr/>
          <p:nvPr/>
        </p:nvSpPr>
        <p:spPr>
          <a:xfrm flipH="1">
            <a:off x="6616065" y="3943985"/>
            <a:ext cx="761365" cy="339725"/>
          </a:xfrm>
          <a:custGeom>
            <a:avLst/>
            <a:gdLst/>
            <a:ahLst/>
            <a:cxnLst>
              <a:cxn ang="0">
                <a:pos x="0" y="203019"/>
              </a:cxn>
              <a:cxn ang="0">
                <a:pos x="76686" y="2997"/>
              </a:cxn>
              <a:cxn ang="0">
                <a:pos x="458787" y="0"/>
              </a:cxn>
              <a:cxn ang="0">
                <a:pos x="420119" y="209550"/>
              </a:cxn>
              <a:cxn ang="0">
                <a:pos x="0" y="203019"/>
              </a:cxn>
            </a:cxnLst>
            <a:rect l="0" t="0" r="0" b="0"/>
            <a:pathLst>
              <a:path w="458162" h="279533">
                <a:moveTo>
                  <a:pt x="0" y="270821"/>
                </a:moveTo>
                <a:lnTo>
                  <a:pt x="76582" y="3998"/>
                </a:lnTo>
                <a:lnTo>
                  <a:pt x="458162" y="0"/>
                </a:lnTo>
                <a:lnTo>
                  <a:pt x="419547" y="279533"/>
                </a:lnTo>
                <a:lnTo>
                  <a:pt x="0" y="270821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6" name="平行四边形 4"/>
          <p:cNvSpPr/>
          <p:nvPr/>
        </p:nvSpPr>
        <p:spPr>
          <a:xfrm flipH="1">
            <a:off x="6581140" y="3521710"/>
            <a:ext cx="664845" cy="288290"/>
          </a:xfrm>
          <a:custGeom>
            <a:avLst/>
            <a:gdLst/>
            <a:ahLst/>
            <a:cxnLst>
              <a:cxn ang="0">
                <a:pos x="0" y="177800"/>
              </a:cxn>
              <a:cxn ang="0">
                <a:pos x="53754" y="0"/>
              </a:cxn>
              <a:cxn ang="0">
                <a:pos x="400050" y="3690"/>
              </a:cxn>
              <a:cxn ang="0">
                <a:pos x="375215" y="177285"/>
              </a:cxn>
              <a:cxn ang="0">
                <a:pos x="0" y="177800"/>
              </a:cxn>
            </a:cxnLst>
            <a:rect l="0" t="0" r="0" b="0"/>
            <a:pathLst>
              <a:path w="400573" h="236008">
                <a:moveTo>
                  <a:pt x="0" y="236008"/>
                </a:moveTo>
                <a:lnTo>
                  <a:pt x="53824" y="0"/>
                </a:lnTo>
                <a:lnTo>
                  <a:pt x="400573" y="4898"/>
                </a:lnTo>
                <a:lnTo>
                  <a:pt x="375706" y="235325"/>
                </a:lnTo>
                <a:lnTo>
                  <a:pt x="0" y="236008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7" name="平行四边形 4"/>
          <p:cNvSpPr/>
          <p:nvPr/>
        </p:nvSpPr>
        <p:spPr>
          <a:xfrm flipH="1">
            <a:off x="6512560" y="3188970"/>
            <a:ext cx="599440" cy="234950"/>
          </a:xfrm>
          <a:custGeom>
            <a:avLst/>
            <a:gdLst/>
            <a:ahLst/>
            <a:cxnLst>
              <a:cxn ang="0">
                <a:pos x="0" y="142628"/>
              </a:cxn>
              <a:cxn ang="0">
                <a:pos x="28813" y="1026"/>
              </a:cxn>
              <a:cxn ang="0">
                <a:pos x="360363" y="0"/>
              </a:cxn>
              <a:cxn ang="0">
                <a:pos x="341728" y="144463"/>
              </a:cxn>
              <a:cxn ang="0">
                <a:pos x="0" y="142628"/>
              </a:cxn>
            </a:cxnLst>
            <a:rect l="0" t="0" r="0" b="0"/>
            <a:pathLst>
              <a:path w="359868" h="192851">
                <a:moveTo>
                  <a:pt x="0" y="190402"/>
                </a:moveTo>
                <a:lnTo>
                  <a:pt x="28773" y="1369"/>
                </a:lnTo>
                <a:lnTo>
                  <a:pt x="359868" y="0"/>
                </a:lnTo>
                <a:lnTo>
                  <a:pt x="341259" y="192851"/>
                </a:lnTo>
                <a:lnTo>
                  <a:pt x="0" y="190402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8" name="平行四边形 4"/>
          <p:cNvSpPr/>
          <p:nvPr/>
        </p:nvSpPr>
        <p:spPr>
          <a:xfrm flipH="1">
            <a:off x="6480810" y="2905760"/>
            <a:ext cx="556895" cy="193675"/>
          </a:xfrm>
          <a:custGeom>
            <a:avLst/>
            <a:gdLst/>
            <a:ahLst/>
            <a:cxnLst>
              <a:cxn ang="0">
                <a:pos x="0" y="119063"/>
              </a:cxn>
              <a:cxn ang="0">
                <a:pos x="31917" y="1022"/>
              </a:cxn>
              <a:cxn ang="0">
                <a:pos x="334963" y="0"/>
              </a:cxn>
              <a:cxn ang="0">
                <a:pos x="313215" y="118552"/>
              </a:cxn>
              <a:cxn ang="0">
                <a:pos x="0" y="119063"/>
              </a:cxn>
            </a:cxnLst>
            <a:rect l="0" t="0" r="0" b="0"/>
            <a:pathLst>
              <a:path w="334814" h="159086">
                <a:moveTo>
                  <a:pt x="0" y="159086"/>
                </a:moveTo>
                <a:lnTo>
                  <a:pt x="31903" y="1366"/>
                </a:lnTo>
                <a:lnTo>
                  <a:pt x="334814" y="0"/>
                </a:lnTo>
                <a:lnTo>
                  <a:pt x="313076" y="158403"/>
                </a:lnTo>
                <a:lnTo>
                  <a:pt x="0" y="159086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09" name="平行四边形 4"/>
          <p:cNvSpPr/>
          <p:nvPr/>
        </p:nvSpPr>
        <p:spPr>
          <a:xfrm flipH="1">
            <a:off x="6468110" y="2667000"/>
            <a:ext cx="492760" cy="161925"/>
          </a:xfrm>
          <a:custGeom>
            <a:avLst/>
            <a:gdLst/>
            <a:ahLst/>
            <a:cxnLst>
              <a:cxn ang="0">
                <a:pos x="0" y="100012"/>
              </a:cxn>
              <a:cxn ang="0">
                <a:pos x="25609" y="1020"/>
              </a:cxn>
              <a:cxn ang="0">
                <a:pos x="296862" y="0"/>
              </a:cxn>
              <a:cxn ang="0">
                <a:pos x="281407" y="99503"/>
              </a:cxn>
              <a:cxn ang="0">
                <a:pos x="0" y="100012"/>
              </a:cxn>
            </a:cxnLst>
            <a:rect l="0" t="0" r="0" b="0"/>
            <a:pathLst>
              <a:path w="297237" h="134033">
                <a:moveTo>
                  <a:pt x="0" y="134033"/>
                </a:moveTo>
                <a:lnTo>
                  <a:pt x="25641" y="1367"/>
                </a:lnTo>
                <a:lnTo>
                  <a:pt x="297237" y="0"/>
                </a:lnTo>
                <a:lnTo>
                  <a:pt x="281762" y="133351"/>
                </a:lnTo>
                <a:lnTo>
                  <a:pt x="0" y="134033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0" name="平行四边形 4"/>
          <p:cNvSpPr/>
          <p:nvPr/>
        </p:nvSpPr>
        <p:spPr>
          <a:xfrm flipH="1">
            <a:off x="6433185" y="2463165"/>
            <a:ext cx="459105" cy="142240"/>
          </a:xfrm>
          <a:custGeom>
            <a:avLst/>
            <a:gdLst/>
            <a:ahLst/>
            <a:cxnLst>
              <a:cxn ang="0">
                <a:pos x="0" y="83097"/>
              </a:cxn>
              <a:cxn ang="0">
                <a:pos x="21222" y="0"/>
              </a:cxn>
              <a:cxn ang="0">
                <a:pos x="276225" y="2566"/>
              </a:cxn>
              <a:cxn ang="0">
                <a:pos x="265913" y="87313"/>
              </a:cxn>
              <a:cxn ang="0">
                <a:pos x="0" y="83097"/>
              </a:cxn>
            </a:cxnLst>
            <a:rect l="0" t="0" r="0" b="0"/>
            <a:pathLst>
              <a:path w="276424" h="115578">
                <a:moveTo>
                  <a:pt x="0" y="109997"/>
                </a:moveTo>
                <a:lnTo>
                  <a:pt x="21237" y="0"/>
                </a:lnTo>
                <a:lnTo>
                  <a:pt x="276424" y="3397"/>
                </a:lnTo>
                <a:lnTo>
                  <a:pt x="266105" y="115578"/>
                </a:lnTo>
                <a:lnTo>
                  <a:pt x="0" y="109997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1" name="平行四边形 4"/>
          <p:cNvSpPr/>
          <p:nvPr/>
        </p:nvSpPr>
        <p:spPr>
          <a:xfrm flipH="1">
            <a:off x="6399530" y="2282825"/>
            <a:ext cx="450215" cy="121285"/>
          </a:xfrm>
          <a:custGeom>
            <a:avLst/>
            <a:gdLst/>
            <a:ahLst/>
            <a:cxnLst>
              <a:cxn ang="0">
                <a:pos x="0" y="73447"/>
              </a:cxn>
              <a:cxn ang="0">
                <a:pos x="24333" y="0"/>
              </a:cxn>
              <a:cxn ang="0">
                <a:pos x="271462" y="658"/>
              </a:cxn>
              <a:cxn ang="0">
                <a:pos x="258047" y="74613"/>
              </a:cxn>
              <a:cxn ang="0">
                <a:pos x="0" y="73447"/>
              </a:cxn>
            </a:cxnLst>
            <a:rect l="0" t="0" r="0" b="0"/>
            <a:pathLst>
              <a:path w="271497" h="100409">
                <a:moveTo>
                  <a:pt x="0" y="98840"/>
                </a:moveTo>
                <a:lnTo>
                  <a:pt x="24336" y="0"/>
                </a:lnTo>
                <a:lnTo>
                  <a:pt x="271497" y="885"/>
                </a:lnTo>
                <a:lnTo>
                  <a:pt x="258080" y="100409"/>
                </a:lnTo>
                <a:lnTo>
                  <a:pt x="0" y="98840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2" name="平行四边形 4"/>
          <p:cNvSpPr/>
          <p:nvPr/>
        </p:nvSpPr>
        <p:spPr>
          <a:xfrm flipH="1">
            <a:off x="6386195" y="2123440"/>
            <a:ext cx="419735" cy="111125"/>
          </a:xfrm>
          <a:custGeom>
            <a:avLst/>
            <a:gdLst/>
            <a:ahLst/>
            <a:cxnLst>
              <a:cxn ang="0">
                <a:pos x="0" y="65296"/>
              </a:cxn>
              <a:cxn ang="0">
                <a:pos x="21951" y="0"/>
              </a:cxn>
              <a:cxn ang="0">
                <a:pos x="252413" y="2453"/>
              </a:cxn>
              <a:cxn ang="0">
                <a:pos x="243758" y="68263"/>
              </a:cxn>
              <a:cxn ang="0">
                <a:pos x="0" y="65296"/>
              </a:cxn>
            </a:cxnLst>
            <a:rect l="0" t="0" r="0" b="0"/>
            <a:pathLst>
              <a:path w="252448" h="90883">
                <a:moveTo>
                  <a:pt x="0" y="86933"/>
                </a:moveTo>
                <a:lnTo>
                  <a:pt x="21954" y="0"/>
                </a:lnTo>
                <a:lnTo>
                  <a:pt x="252448" y="3266"/>
                </a:lnTo>
                <a:lnTo>
                  <a:pt x="243792" y="90883"/>
                </a:lnTo>
                <a:lnTo>
                  <a:pt x="0" y="86933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3" name="平行四边形 4"/>
          <p:cNvSpPr/>
          <p:nvPr/>
        </p:nvSpPr>
        <p:spPr>
          <a:xfrm flipH="1">
            <a:off x="6370320" y="1989455"/>
            <a:ext cx="387985" cy="95885"/>
          </a:xfrm>
          <a:custGeom>
            <a:avLst/>
            <a:gdLst/>
            <a:ahLst/>
            <a:cxnLst>
              <a:cxn ang="0">
                <a:pos x="0" y="57535"/>
              </a:cxn>
              <a:cxn ang="0">
                <a:pos x="26711" y="0"/>
              </a:cxn>
              <a:cxn ang="0">
                <a:pos x="233363" y="678"/>
              </a:cxn>
              <a:cxn ang="0">
                <a:pos x="222328" y="58738"/>
              </a:cxn>
              <a:cxn ang="0">
                <a:pos x="0" y="57535"/>
              </a:cxn>
            </a:cxnLst>
            <a:rect l="0" t="0" r="0" b="0"/>
            <a:pathLst>
              <a:path w="233399" h="76595">
                <a:moveTo>
                  <a:pt x="0" y="75026"/>
                </a:moveTo>
                <a:lnTo>
                  <a:pt x="26715" y="0"/>
                </a:lnTo>
                <a:lnTo>
                  <a:pt x="233399" y="884"/>
                </a:lnTo>
                <a:lnTo>
                  <a:pt x="222362" y="76595"/>
                </a:lnTo>
                <a:lnTo>
                  <a:pt x="0" y="75026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4" name="平行四边形 4"/>
          <p:cNvSpPr/>
          <p:nvPr/>
        </p:nvSpPr>
        <p:spPr>
          <a:xfrm>
            <a:off x="5684520" y="4443095"/>
            <a:ext cx="817880" cy="427355"/>
          </a:xfrm>
          <a:custGeom>
            <a:avLst/>
            <a:gdLst/>
            <a:ahLst/>
            <a:cxnLst>
              <a:cxn ang="0">
                <a:pos x="0" y="263525"/>
              </a:cxn>
              <a:cxn ang="0">
                <a:pos x="20590" y="1783"/>
              </a:cxn>
              <a:cxn ang="0">
                <a:pos x="470827" y="0"/>
              </a:cxn>
              <a:cxn ang="0">
                <a:pos x="492125" y="263525"/>
              </a:cxn>
              <a:cxn ang="0">
                <a:pos x="0" y="263525"/>
              </a:cxn>
            </a:cxnLst>
            <a:rect l="0" t="0" r="0" b="0"/>
            <a:pathLst>
              <a:path w="490732" h="352168">
                <a:moveTo>
                  <a:pt x="0" y="352168"/>
                </a:moveTo>
                <a:lnTo>
                  <a:pt x="20532" y="2383"/>
                </a:lnTo>
                <a:lnTo>
                  <a:pt x="469494" y="0"/>
                </a:lnTo>
                <a:lnTo>
                  <a:pt x="490732" y="352168"/>
                </a:lnTo>
                <a:lnTo>
                  <a:pt x="0" y="352168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5" name="平行四边形 4"/>
          <p:cNvSpPr/>
          <p:nvPr/>
        </p:nvSpPr>
        <p:spPr>
          <a:xfrm>
            <a:off x="5732145" y="3933190"/>
            <a:ext cx="730885" cy="349885"/>
          </a:xfrm>
          <a:custGeom>
            <a:avLst/>
            <a:gdLst/>
            <a:ahLst/>
            <a:cxnLst>
              <a:cxn ang="0">
                <a:pos x="0" y="209393"/>
              </a:cxn>
              <a:cxn ang="0">
                <a:pos x="21870" y="4765"/>
              </a:cxn>
              <a:cxn ang="0">
                <a:pos x="425929" y="0"/>
              </a:cxn>
              <a:cxn ang="0">
                <a:pos x="439738" y="215900"/>
              </a:cxn>
              <a:cxn ang="0">
                <a:pos x="0" y="209393"/>
              </a:cxn>
            </a:cxnLst>
            <a:rect l="0" t="0" r="0" b="0"/>
            <a:pathLst>
              <a:path w="438597" h="289058">
                <a:moveTo>
                  <a:pt x="0" y="280346"/>
                </a:moveTo>
                <a:lnTo>
                  <a:pt x="21813" y="6379"/>
                </a:lnTo>
                <a:lnTo>
                  <a:pt x="424824" y="0"/>
                </a:lnTo>
                <a:lnTo>
                  <a:pt x="438597" y="289058"/>
                </a:lnTo>
                <a:lnTo>
                  <a:pt x="0" y="280346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6" name="平行四边形 4"/>
          <p:cNvSpPr/>
          <p:nvPr/>
        </p:nvSpPr>
        <p:spPr>
          <a:xfrm>
            <a:off x="5763260" y="3526790"/>
            <a:ext cx="657225" cy="283210"/>
          </a:xfrm>
          <a:custGeom>
            <a:avLst/>
            <a:gdLst/>
            <a:ahLst/>
            <a:cxnLst>
              <a:cxn ang="0">
                <a:pos x="0" y="173352"/>
              </a:cxn>
              <a:cxn ang="0">
                <a:pos x="22899" y="0"/>
              </a:cxn>
              <a:cxn ang="0">
                <a:pos x="384421" y="101"/>
              </a:cxn>
              <a:cxn ang="0">
                <a:pos x="395288" y="174625"/>
              </a:cxn>
              <a:cxn ang="0">
                <a:pos x="0" y="173352"/>
              </a:cxn>
            </a:cxnLst>
            <a:rect l="0" t="0" r="0" b="0"/>
            <a:pathLst>
              <a:path w="394756" h="232943">
                <a:moveTo>
                  <a:pt x="0" y="231245"/>
                </a:moveTo>
                <a:lnTo>
                  <a:pt x="22868" y="0"/>
                </a:lnTo>
                <a:lnTo>
                  <a:pt x="383904" y="135"/>
                </a:lnTo>
                <a:lnTo>
                  <a:pt x="394756" y="232943"/>
                </a:lnTo>
                <a:lnTo>
                  <a:pt x="0" y="231245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7" name="平行四边形 4"/>
          <p:cNvSpPr/>
          <p:nvPr/>
        </p:nvSpPr>
        <p:spPr>
          <a:xfrm>
            <a:off x="5795010" y="3181985"/>
            <a:ext cx="599440" cy="243840"/>
          </a:xfrm>
          <a:custGeom>
            <a:avLst/>
            <a:gdLst/>
            <a:ahLst/>
            <a:cxnLst>
              <a:cxn ang="0">
                <a:pos x="0" y="147188"/>
              </a:cxn>
              <a:cxn ang="0">
                <a:pos x="14487" y="0"/>
              </a:cxn>
              <a:cxn ang="0">
                <a:pos x="343250" y="2546"/>
              </a:cxn>
              <a:cxn ang="0">
                <a:pos x="360363" y="150812"/>
              </a:cxn>
              <a:cxn ang="0">
                <a:pos x="0" y="147188"/>
              </a:cxn>
            </a:cxnLst>
            <a:rect l="0" t="0" r="0" b="0"/>
            <a:pathLst>
              <a:path w="360309" h="201007">
                <a:moveTo>
                  <a:pt x="0" y="196177"/>
                </a:moveTo>
                <a:lnTo>
                  <a:pt x="14485" y="0"/>
                </a:lnTo>
                <a:lnTo>
                  <a:pt x="343199" y="3394"/>
                </a:lnTo>
                <a:lnTo>
                  <a:pt x="360309" y="201007"/>
                </a:lnTo>
                <a:lnTo>
                  <a:pt x="0" y="196177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8" name="平行四边形 4"/>
          <p:cNvSpPr/>
          <p:nvPr/>
        </p:nvSpPr>
        <p:spPr>
          <a:xfrm>
            <a:off x="5821680" y="2908935"/>
            <a:ext cx="548640" cy="195580"/>
          </a:xfrm>
          <a:custGeom>
            <a:avLst/>
            <a:gdLst/>
            <a:ahLst/>
            <a:cxnLst>
              <a:cxn ang="0">
                <a:pos x="0" y="117608"/>
              </a:cxn>
              <a:cxn ang="0">
                <a:pos x="15255" y="0"/>
              </a:cxn>
              <a:cxn ang="0">
                <a:pos x="316201" y="757"/>
              </a:cxn>
              <a:cxn ang="0">
                <a:pos x="330200" y="120650"/>
              </a:cxn>
              <a:cxn ang="0">
                <a:pos x="0" y="117608"/>
              </a:cxn>
            </a:cxnLst>
            <a:rect l="0" t="0" r="0" b="0"/>
            <a:pathLst>
              <a:path w="329744" h="161800">
                <a:moveTo>
                  <a:pt x="0" y="157720"/>
                </a:moveTo>
                <a:lnTo>
                  <a:pt x="15234" y="0"/>
                </a:lnTo>
                <a:lnTo>
                  <a:pt x="315764" y="1015"/>
                </a:lnTo>
                <a:lnTo>
                  <a:pt x="329744" y="161800"/>
                </a:lnTo>
                <a:lnTo>
                  <a:pt x="0" y="157720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19" name="平行四边形 4"/>
          <p:cNvSpPr/>
          <p:nvPr/>
        </p:nvSpPr>
        <p:spPr>
          <a:xfrm>
            <a:off x="5853430" y="2668905"/>
            <a:ext cx="495935" cy="159385"/>
          </a:xfrm>
          <a:custGeom>
            <a:avLst/>
            <a:gdLst/>
            <a:ahLst/>
            <a:cxnLst>
              <a:cxn ang="0">
                <a:pos x="0" y="98425"/>
              </a:cxn>
              <a:cxn ang="0">
                <a:pos x="8973" y="0"/>
              </a:cxn>
              <a:cxn ang="0">
                <a:pos x="287730" y="752"/>
              </a:cxn>
              <a:cxn ang="0">
                <a:pos x="298450" y="97919"/>
              </a:cxn>
              <a:cxn ang="0">
                <a:pos x="0" y="98425"/>
              </a:cxn>
            </a:cxnLst>
            <a:rect l="0" t="0" r="0" b="0"/>
            <a:pathLst>
              <a:path w="298431" h="132666">
                <a:moveTo>
                  <a:pt x="0" y="132666"/>
                </a:moveTo>
                <a:cubicBezTo>
                  <a:pt x="609" y="88444"/>
                  <a:pt x="8363" y="44222"/>
                  <a:pt x="8972" y="0"/>
                </a:cubicBezTo>
                <a:lnTo>
                  <a:pt x="287712" y="1014"/>
                </a:lnTo>
                <a:lnTo>
                  <a:pt x="298431" y="131984"/>
                </a:lnTo>
                <a:lnTo>
                  <a:pt x="0" y="132666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20" name="平行四边形 4"/>
          <p:cNvSpPr/>
          <p:nvPr/>
        </p:nvSpPr>
        <p:spPr>
          <a:xfrm>
            <a:off x="5863590" y="2463165"/>
            <a:ext cx="467360" cy="142240"/>
          </a:xfrm>
          <a:custGeom>
            <a:avLst/>
            <a:gdLst/>
            <a:ahLst/>
            <a:cxnLst>
              <a:cxn ang="0">
                <a:pos x="0" y="83097"/>
              </a:cxn>
              <a:cxn ang="0">
                <a:pos x="11737" y="0"/>
              </a:cxn>
              <a:cxn ang="0">
                <a:pos x="277011" y="2566"/>
              </a:cxn>
              <a:cxn ang="0">
                <a:pos x="280988" y="87313"/>
              </a:cxn>
              <a:cxn ang="0">
                <a:pos x="0" y="83097"/>
              </a:cxn>
            </a:cxnLst>
            <a:rect l="0" t="0" r="0" b="0"/>
            <a:pathLst>
              <a:path w="280393" h="115578">
                <a:moveTo>
                  <a:pt x="0" y="109997"/>
                </a:moveTo>
                <a:lnTo>
                  <a:pt x="11712" y="0"/>
                </a:lnTo>
                <a:lnTo>
                  <a:pt x="276424" y="3397"/>
                </a:lnTo>
                <a:lnTo>
                  <a:pt x="280393" y="115578"/>
                </a:lnTo>
                <a:lnTo>
                  <a:pt x="0" y="109997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21" name="平行四边形 4"/>
          <p:cNvSpPr/>
          <p:nvPr/>
        </p:nvSpPr>
        <p:spPr>
          <a:xfrm>
            <a:off x="5879465" y="2286000"/>
            <a:ext cx="430530" cy="118110"/>
          </a:xfrm>
          <a:custGeom>
            <a:avLst/>
            <a:gdLst/>
            <a:ahLst/>
            <a:cxnLst>
              <a:cxn ang="0">
                <a:pos x="0" y="71856"/>
              </a:cxn>
              <a:cxn ang="0">
                <a:pos x="7687" y="0"/>
              </a:cxn>
              <a:cxn ang="0">
                <a:pos x="257890" y="659"/>
              </a:cxn>
              <a:cxn ang="0">
                <a:pos x="258763" y="73025"/>
              </a:cxn>
              <a:cxn ang="0">
                <a:pos x="0" y="71856"/>
              </a:cxn>
            </a:cxnLst>
            <a:rect l="0" t="0" r="0" b="0"/>
            <a:pathLst>
              <a:path w="258080" h="98028">
                <a:moveTo>
                  <a:pt x="0" y="96459"/>
                </a:moveTo>
                <a:lnTo>
                  <a:pt x="7667" y="0"/>
                </a:lnTo>
                <a:lnTo>
                  <a:pt x="257209" y="885"/>
                </a:lnTo>
                <a:cubicBezTo>
                  <a:pt x="257499" y="33266"/>
                  <a:pt x="257790" y="65647"/>
                  <a:pt x="258080" y="98028"/>
                </a:cubicBezTo>
                <a:lnTo>
                  <a:pt x="0" y="96459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22" name="平行四边形 4"/>
          <p:cNvSpPr/>
          <p:nvPr/>
        </p:nvSpPr>
        <p:spPr>
          <a:xfrm>
            <a:off x="5895340" y="2126615"/>
            <a:ext cx="406400" cy="107950"/>
          </a:xfrm>
          <a:custGeom>
            <a:avLst/>
            <a:gdLst/>
            <a:ahLst/>
            <a:cxnLst>
              <a:cxn ang="0">
                <a:pos x="0" y="63749"/>
              </a:cxn>
              <a:cxn ang="0">
                <a:pos x="7687" y="1109"/>
              </a:cxn>
              <a:cxn ang="0">
                <a:pos x="241215" y="0"/>
              </a:cxn>
              <a:cxn ang="0">
                <a:pos x="244475" y="66675"/>
              </a:cxn>
              <a:cxn ang="0">
                <a:pos x="0" y="63749"/>
              </a:cxn>
            </a:cxnLst>
            <a:rect l="0" t="0" r="0" b="0"/>
            <a:pathLst>
              <a:path w="243792" h="89999">
                <a:moveTo>
                  <a:pt x="0" y="86049"/>
                </a:moveTo>
                <a:lnTo>
                  <a:pt x="7666" y="1497"/>
                </a:lnTo>
                <a:lnTo>
                  <a:pt x="240541" y="0"/>
                </a:lnTo>
                <a:lnTo>
                  <a:pt x="243792" y="89999"/>
                </a:lnTo>
                <a:lnTo>
                  <a:pt x="0" y="86049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  <p:sp>
        <p:nvSpPr>
          <p:cNvPr id="8223" name="平行四边形 4"/>
          <p:cNvSpPr/>
          <p:nvPr/>
        </p:nvSpPr>
        <p:spPr>
          <a:xfrm>
            <a:off x="5909310" y="1994535"/>
            <a:ext cx="368935" cy="90805"/>
          </a:xfrm>
          <a:custGeom>
            <a:avLst/>
            <a:gdLst/>
            <a:ahLst/>
            <a:cxnLst>
              <a:cxn ang="0">
                <a:pos x="0" y="54374"/>
              </a:cxn>
              <a:cxn ang="0">
                <a:pos x="12422" y="1135"/>
              </a:cxn>
              <a:cxn ang="0">
                <a:pos x="214241" y="0"/>
              </a:cxn>
              <a:cxn ang="0">
                <a:pos x="222250" y="55563"/>
              </a:cxn>
              <a:cxn ang="0">
                <a:pos x="0" y="54374"/>
              </a:cxn>
            </a:cxnLst>
            <a:rect l="0" t="0" r="0" b="0"/>
            <a:pathLst>
              <a:path w="222362" h="73330">
                <a:moveTo>
                  <a:pt x="0" y="71761"/>
                </a:moveTo>
                <a:lnTo>
                  <a:pt x="12428" y="1498"/>
                </a:lnTo>
                <a:lnTo>
                  <a:pt x="214349" y="0"/>
                </a:lnTo>
                <a:lnTo>
                  <a:pt x="222362" y="73330"/>
                </a:lnTo>
                <a:lnTo>
                  <a:pt x="0" y="71761"/>
                </a:lnTo>
                <a:close/>
              </a:path>
            </a:pathLst>
          </a:custGeom>
          <a:solidFill>
            <a:srgbClr val="2E2926"/>
          </a:solidFill>
          <a:ln w="9525"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00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49" advTm="0">
        <p14:flythrough dir="out"/>
      </p:transition>
    </mc:Choice>
    <mc:Fallback xmlns="">
      <p:transition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76800" y="2767281"/>
            <a:ext cx="2438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父亲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"/>
    </mc:Choice>
    <mc:Fallback xmlns="">
      <p:transition advTm="15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000500" y="2541657"/>
            <a:ext cx="4514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7200" b="1" dirty="0">
                <a:solidFill>
                  <a:prstClr val="white"/>
                </a:solidFill>
                <a:cs typeface="+mn-ea"/>
                <a:sym typeface="+mn-lt"/>
              </a:rPr>
              <a:t>是家里的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"/>
    </mc:Choice>
    <mc:Fallback xmlns="">
      <p:transition advTm="15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00550" y="2351157"/>
            <a:ext cx="3295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800" b="1" dirty="0">
                <a:solidFill>
                  <a:prstClr val="white"/>
                </a:solidFill>
                <a:cs typeface="+mn-ea"/>
                <a:sym typeface="+mn-lt"/>
              </a:rPr>
              <a:t>一棵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"/>
    </mc:Choice>
    <mc:Fallback xmlns="">
      <p:transition advTm="15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71850" y="2552701"/>
            <a:ext cx="51614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9600" b="1" dirty="0">
                <a:solidFill>
                  <a:prstClr val="white"/>
                </a:solidFill>
                <a:cs typeface="+mn-ea"/>
                <a:sym typeface="+mn-lt"/>
              </a:rPr>
              <a:t>参天大树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50"/>
    </mc:Choice>
    <mc:Fallback xmlns="">
      <p:transition advTm="25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740548"/>
            <a:ext cx="5220000" cy="522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840577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83778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5692547" y="2613392"/>
            <a:ext cx="14927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white"/>
                </a:solidFill>
                <a:cs typeface="+mn-ea"/>
                <a:sym typeface="+mn-lt"/>
              </a:rPr>
              <a:t>为</a:t>
            </a:r>
            <a:endParaRPr kumimoji="1" lang="en-US" altLang="zh-CN" sz="9600" b="1" spc="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22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white"/>
                </a:solidFill>
                <a:cs typeface="+mn-ea"/>
                <a:sym typeface="+mn-lt"/>
              </a:rPr>
              <a:t>我们</a:t>
            </a:r>
            <a:endParaRPr kumimoji="1" lang="en-US" altLang="zh-CN" sz="9600" b="1" spc="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2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2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2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文本框 8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972935" y="2767280"/>
            <a:ext cx="2246128" cy="132343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遮风</a:t>
            </a: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468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8" presetClass="emph" presetSubtype="0" decel="468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4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decel="468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8" presetClass="emph" presetSubtype="0" decel="468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2" dur="4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decel="468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decel="468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6" dur="4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1000" y="111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1000" y="111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1000" y="111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27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6366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24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white"/>
                </a:solidFill>
                <a:cs typeface="+mn-ea"/>
                <a:sym typeface="+mn-lt"/>
              </a:rPr>
              <a:t>挡雨</a:t>
            </a:r>
            <a:endParaRPr kumimoji="1" lang="en-US" altLang="zh-CN" sz="9600" b="1" spc="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4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4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4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accel="100000" fill="hold" grpId="3" nodeType="withEffect">
                                  <p:stCondLst>
                                    <p:cond delay="470"/>
                                  </p:stCondLst>
                                  <p:childTnLst>
                                    <p:animScale>
                                      <p:cBhvr>
                                        <p:cTn id="30" dur="13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accel="100000" fill="hold" grpId="4" nodeType="withEffect">
                                  <p:stCondLst>
                                    <p:cond delay="470"/>
                                  </p:stCondLst>
                                  <p:childTnLst>
                                    <p:animRot by="-300000">
                                      <p:cBhvr>
                                        <p:cTn id="32" dur="1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accel="100000" fill="hold" grpId="3" nodeType="withEffect">
                                  <p:stCondLst>
                                    <p:cond delay="470"/>
                                  </p:stCondLst>
                                  <p:childTnLst>
                                    <p:animScale>
                                      <p:cBhvr>
                                        <p:cTn id="34" dur="130" fill="hold"/>
                                        <p:tgtEl>
                                          <p:spTgt spid="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8" presetClass="emph" presetSubtype="0" accel="100000" fill="hold" grpId="4" nodeType="withEffect">
                                  <p:stCondLst>
                                    <p:cond delay="470"/>
                                  </p:stCondLst>
                                  <p:childTnLst>
                                    <p:animRot by="600000">
                                      <p:cBhvr>
                                        <p:cTn id="36" dur="1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6" presetClass="emph" presetSubtype="0" accel="100000" fill="hold" grpId="3" nodeType="withEffect">
                                  <p:stCondLst>
                                    <p:cond delay="470"/>
                                  </p:stCondLst>
                                  <p:childTnLst>
                                    <p:animScale>
                                      <p:cBhvr>
                                        <p:cTn id="38" dur="13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8" presetClass="emph" presetSubtype="0" accel="100000" fill="hold" grpId="4" nodeType="withEffect">
                                  <p:stCondLst>
                                    <p:cond delay="470"/>
                                  </p:stCondLst>
                                  <p:childTnLst>
                                    <p:animRot by="-1200000">
                                      <p:cBhvr>
                                        <p:cTn id="40" dur="1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xit" presetSubtype="16" fill="hold" grpId="1" nodeType="withEffect">
                                  <p:stCondLst>
                                    <p:cond delay="47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5" grpId="0" animBg="1"/>
      <p:bldP spid="5" grpId="1" animBg="1"/>
      <p:bldP spid="5" grpId="2" animBg="1"/>
      <p:bldP spid="5" grpId="3" animBg="1"/>
      <p:bldP spid="5" grpId="4" animBg="1"/>
      <p:bldP spid="6" grpId="0" animBg="1"/>
      <p:bldP spid="6" grpId="1" animBg="1"/>
      <p:bldP spid="6" grpId="2" animBg="1"/>
      <p:bldP spid="6" grpId="3" animBg="1"/>
      <p:bldP spid="6" grpId="4" animBg="1"/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27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srgbClr val="2E2926"/>
                </a:solidFill>
                <a:cs typeface="+mn-ea"/>
                <a:sym typeface="+mn-lt"/>
              </a:rPr>
              <a:t>父爱</a:t>
            </a:r>
            <a:endParaRPr kumimoji="1" lang="en-US" altLang="zh-CN" sz="9600" b="1" spc="600" dirty="0">
              <a:solidFill>
                <a:srgbClr val="2E2926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5349649" y="2613392"/>
            <a:ext cx="14927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black"/>
                </a:solidFill>
                <a:cs typeface="+mn-ea"/>
                <a:sym typeface="+mn-lt"/>
              </a:rPr>
              <a:t>是</a:t>
            </a:r>
            <a:endParaRPr kumimoji="1" lang="en-US" altLang="zh-CN" sz="9600" b="1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76800" y="2767281"/>
            <a:ext cx="2438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一座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"/>
    </mc:Choice>
    <mc:Fallback xmlns="">
      <p:transition advTm="15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152900" y="2274957"/>
            <a:ext cx="35242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11500" b="1" dirty="0">
                <a:solidFill>
                  <a:prstClr val="white"/>
                </a:solidFill>
                <a:cs typeface="+mn-ea"/>
                <a:sym typeface="+mn-lt"/>
              </a:rPr>
              <a:t>大山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"/>
    </mc:Choice>
    <mc:Fallback xmlns="">
      <p:transition advTm="15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448050" y="2560707"/>
            <a:ext cx="440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但比大山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"/>
    </mc:Choice>
    <mc:Fallback xmlns="">
      <p:transition advTm="15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974726" y="2522607"/>
            <a:ext cx="42537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更伟岸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50"/>
    </mc:Choice>
    <mc:Fallback xmlns="">
      <p:transition advTm="25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559300" y="2617857"/>
            <a:ext cx="307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srgbClr val="2E2926"/>
                </a:solidFill>
                <a:cs typeface="+mn-ea"/>
                <a:sym typeface="+mn-lt"/>
              </a:rPr>
              <a:t>父爱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50"/>
    </mc:Choice>
    <mc:Fallback xmlns="">
      <p:transition advTm="25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文本框 7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5349650" y="2613392"/>
            <a:ext cx="14927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black"/>
                </a:solidFill>
                <a:cs typeface="+mn-ea"/>
                <a:sym typeface="+mn-lt"/>
              </a:rPr>
              <a:t>是</a:t>
            </a:r>
            <a:endParaRPr kumimoji="1" lang="en-US" altLang="zh-CN" sz="9600" b="1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文本框 7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26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black"/>
                </a:solidFill>
                <a:cs typeface="+mn-ea"/>
                <a:sym typeface="+mn-lt"/>
              </a:rPr>
              <a:t>一条</a:t>
            </a:r>
            <a:endParaRPr kumimoji="1" lang="en-US" altLang="zh-CN" sz="9600" b="1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788222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同心圆 8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同心圆 7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5191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矩形 12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矩形 13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文本框 1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5349653" y="2613392"/>
            <a:ext cx="14927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black"/>
                </a:solidFill>
                <a:cs typeface="+mn-ea"/>
                <a:sym typeface="+mn-lt"/>
              </a:rPr>
              <a:t>江</a:t>
            </a:r>
            <a:endParaRPr kumimoji="1" lang="en-US" altLang="zh-CN" sz="9600" b="1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430" fill="hold"/>
                                        <p:tgtEl>
                                          <p:spTgt spid="10"/>
                                        </p:tgtEl>
                                      </p:cBhvr>
                                      <p:by x="125000" y="125000"/>
                                      <p:from x="140000" y="140000"/>
                                      <p:to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1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decel="10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3" dur="43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ccel="10000" decel="9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30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  <p:from x="140000" y="140000"/>
                                      <p:to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20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decel="10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2" dur="43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ccel="30000" decel="7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430" fill="hold"/>
                                        <p:tgtEl>
                                          <p:spTgt spid="8"/>
                                        </p:tgtEl>
                                      </p:cBhvr>
                                      <p:by x="125000" y="125000"/>
                                      <p:from x="140000" y="140000"/>
                                      <p:to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9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decel="10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1" dur="43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4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4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37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5" nodeType="withEffect">
                                  <p:stCondLst>
                                    <p:cond delay="430"/>
                                  </p:stCondLst>
                                  <p:childTnLst>
                                    <p:animRot by="120000">
                                      <p:cBhvr>
                                        <p:cTn id="3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5" nodeType="withEffect">
                                  <p:stCondLst>
                                    <p:cond delay="430"/>
                                  </p:stCondLst>
                                  <p:childTnLst>
                                    <p:animRot by="-120000">
                                      <p:cBhvr>
                                        <p:cTn id="4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5" nodeType="withEffect">
                                  <p:stCondLst>
                                    <p:cond delay="430"/>
                                  </p:stCondLst>
                                  <p:childTnLst>
                                    <p:animRot by="120000">
                                      <p:cBhvr>
                                        <p:cTn id="4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3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3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6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49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15" grpId="0"/>
      <p:bldP spid="1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24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black"/>
                </a:solidFill>
                <a:cs typeface="+mn-ea"/>
                <a:sym typeface="+mn-lt"/>
              </a:rPr>
              <a:t>但比</a:t>
            </a:r>
            <a:endParaRPr kumimoji="1" lang="en-US" altLang="zh-CN" sz="9600" b="1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2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2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2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219700" y="2370207"/>
            <a:ext cx="133350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11500" b="1" dirty="0">
                <a:solidFill>
                  <a:prstClr val="white"/>
                </a:solidFill>
                <a:cs typeface="+mn-ea"/>
                <a:sym typeface="+mn-lt"/>
              </a:rPr>
              <a:t>江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"/>
    </mc:Choice>
    <mc:Fallback xmlns="">
      <p:transition advTm="15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347882" y="2541657"/>
            <a:ext cx="36867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800" b="1" dirty="0">
                <a:solidFill>
                  <a:prstClr val="black"/>
                </a:solidFill>
                <a:cs typeface="+mn-ea"/>
                <a:sym typeface="+mn-lt"/>
              </a:rPr>
              <a:t>更宽广</a:t>
            </a:r>
            <a:endParaRPr lang="en-US" altLang="zh-CN" sz="88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50"/>
    </mc:Choice>
    <mc:Fallback xmlns="">
      <p:transition advTm="25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771900" y="2767281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爸爸</a:t>
            </a:r>
            <a:endParaRPr lang="en-US" altLang="zh-CN" sz="8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50"/>
    </mc:Choice>
    <mc:Fallback xmlns="">
      <p:transition advTm="35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51350" y="2541657"/>
            <a:ext cx="29781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9000" b="1" dirty="0">
                <a:solidFill>
                  <a:prstClr val="white"/>
                </a:solidFill>
                <a:cs typeface="+mn-ea"/>
                <a:sym typeface="+mn-lt"/>
              </a:rPr>
              <a:t>今 天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"/>
    </mc:Choice>
    <mc:Fallback xmlns="">
      <p:transition advTm="15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81600" y="2675007"/>
            <a:ext cx="1828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是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"/>
    </mc:Choice>
    <mc:Fallback xmlns="">
      <p:transition advTm="15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00550" y="2767281"/>
            <a:ext cx="33909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父亲节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50"/>
    </mc:Choice>
    <mc:Fallback xmlns="">
      <p:transition advTm="35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00550" y="2767281"/>
            <a:ext cx="33909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祝您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50"/>
    </mc:Choice>
    <mc:Fallback xmlns="">
      <p:transition advTm="35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038600" y="2652981"/>
            <a:ext cx="42481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节日快乐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50"/>
    </mc:Choice>
    <mc:Fallback xmlns="">
      <p:transition advTm="35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067050" y="2729181"/>
            <a:ext cx="565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开心每一天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50"/>
    </mc:Choice>
    <mc:Fallback xmlns="">
      <p:transition advTm="35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740548"/>
            <a:ext cx="5220000" cy="522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840577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83778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16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white"/>
                </a:solidFill>
                <a:cs typeface="+mn-ea"/>
                <a:sym typeface="+mn-lt"/>
              </a:rPr>
              <a:t>感谢</a:t>
            </a:r>
            <a:endParaRPr kumimoji="1" lang="en-US" altLang="zh-CN" sz="9600" b="1" spc="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22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white"/>
                </a:solidFill>
                <a:cs typeface="+mn-ea"/>
                <a:sym typeface="+mn-lt"/>
              </a:rPr>
              <a:t>感谢</a:t>
            </a:r>
            <a:endParaRPr kumimoji="1" lang="en-US" altLang="zh-CN" sz="9600" b="1" spc="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2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2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2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文本框 8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900800" y="2767280"/>
            <a:ext cx="2390398" cy="132343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8000" b="1" spc="600" dirty="0">
                <a:solidFill>
                  <a:prstClr val="white"/>
                </a:solidFill>
                <a:cs typeface="+mn-ea"/>
                <a:sym typeface="+mn-lt"/>
              </a:rPr>
              <a:t>感谢</a:t>
            </a:r>
            <a:endParaRPr kumimoji="1" lang="en-US" altLang="zh-CN" sz="8000" b="1" spc="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468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8" presetClass="emph" presetSubtype="0" decel="468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4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decel="468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8" presetClass="emph" presetSubtype="0" decel="468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2" dur="4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decel="468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decel="468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6" dur="4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1000" y="111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1000" y="111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1000" y="111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27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6366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24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white"/>
                </a:solidFill>
                <a:cs typeface="+mn-ea"/>
                <a:sym typeface="+mn-lt"/>
              </a:rPr>
              <a:t>一万</a:t>
            </a:r>
            <a:endParaRPr kumimoji="1" lang="en-US" altLang="zh-CN" sz="9600" b="1" spc="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4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4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4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accel="100000" fill="hold" grpId="3" nodeType="withEffect">
                                  <p:stCondLst>
                                    <p:cond delay="470"/>
                                  </p:stCondLst>
                                  <p:childTnLst>
                                    <p:animScale>
                                      <p:cBhvr>
                                        <p:cTn id="30" dur="13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accel="100000" fill="hold" grpId="4" nodeType="withEffect">
                                  <p:stCondLst>
                                    <p:cond delay="470"/>
                                  </p:stCondLst>
                                  <p:childTnLst>
                                    <p:animRot by="-300000">
                                      <p:cBhvr>
                                        <p:cTn id="32" dur="1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accel="100000" fill="hold" grpId="3" nodeType="withEffect">
                                  <p:stCondLst>
                                    <p:cond delay="470"/>
                                  </p:stCondLst>
                                  <p:childTnLst>
                                    <p:animScale>
                                      <p:cBhvr>
                                        <p:cTn id="34" dur="130" fill="hold"/>
                                        <p:tgtEl>
                                          <p:spTgt spid="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8" presetClass="emph" presetSubtype="0" accel="100000" fill="hold" grpId="4" nodeType="withEffect">
                                  <p:stCondLst>
                                    <p:cond delay="470"/>
                                  </p:stCondLst>
                                  <p:childTnLst>
                                    <p:animRot by="600000">
                                      <p:cBhvr>
                                        <p:cTn id="36" dur="1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6" presetClass="emph" presetSubtype="0" accel="100000" fill="hold" grpId="3" nodeType="withEffect">
                                  <p:stCondLst>
                                    <p:cond delay="470"/>
                                  </p:stCondLst>
                                  <p:childTnLst>
                                    <p:animScale>
                                      <p:cBhvr>
                                        <p:cTn id="38" dur="13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8" presetClass="emph" presetSubtype="0" accel="100000" fill="hold" grpId="4" nodeType="withEffect">
                                  <p:stCondLst>
                                    <p:cond delay="470"/>
                                  </p:stCondLst>
                                  <p:childTnLst>
                                    <p:animRot by="-1200000">
                                      <p:cBhvr>
                                        <p:cTn id="40" dur="1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xit" presetSubtype="16" fill="hold" grpId="1" nodeType="withEffect">
                                  <p:stCondLst>
                                    <p:cond delay="47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5" grpId="0" animBg="1"/>
      <p:bldP spid="5" grpId="1" animBg="1"/>
      <p:bldP spid="5" grpId="2" animBg="1"/>
      <p:bldP spid="5" grpId="3" animBg="1"/>
      <p:bldP spid="5" grpId="4" animBg="1"/>
      <p:bldP spid="6" grpId="0" animBg="1"/>
      <p:bldP spid="6" grpId="1" animBg="1"/>
      <p:bldP spid="6" grpId="2" animBg="1"/>
      <p:bldP spid="6" grpId="3" animBg="1"/>
      <p:bldP spid="6" grpId="4" animBg="1"/>
      <p:bldP spid="7" grpId="0"/>
      <p:bldP spid="7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5349652" y="2613392"/>
            <a:ext cx="14927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srgbClr val="2E2926"/>
                </a:solidFill>
                <a:cs typeface="+mn-ea"/>
                <a:sym typeface="+mn-lt"/>
              </a:rPr>
              <a:t>个</a:t>
            </a:r>
            <a:endParaRPr kumimoji="1" lang="en-US" altLang="zh-CN" sz="9600" b="1" spc="600" dirty="0">
              <a:solidFill>
                <a:srgbClr val="2E2926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4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4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4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24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black"/>
                </a:solidFill>
                <a:cs typeface="+mn-ea"/>
                <a:sym typeface="+mn-lt"/>
              </a:rPr>
              <a:t>感谢</a:t>
            </a:r>
            <a:endParaRPr kumimoji="1" lang="en-US" altLang="zh-CN" sz="9600" b="1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3486000" y="819000"/>
            <a:ext cx="5220000" cy="522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同心圆 4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904875" y="-1762125"/>
            <a:ext cx="10382250" cy="10382250"/>
          </a:xfrm>
          <a:prstGeom prst="donut">
            <a:avLst>
              <a:gd name="adj" fmla="val 2784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同心圆 5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-1104000" y="-3753000"/>
            <a:ext cx="14400000" cy="14364000"/>
          </a:xfrm>
          <a:prstGeom prst="donut">
            <a:avLst>
              <a:gd name="adj" fmla="val 14457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0"/>
            <a:ext cx="12192000" cy="649546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/>
          <p:nvPr/>
        </p:nvSpPr>
        <p:spPr>
          <a:xfrm>
            <a:off x="0" y="6208454"/>
            <a:ext cx="12192000" cy="649547"/>
          </a:xfrm>
          <a:prstGeom prst="rect">
            <a:avLst/>
          </a:prstGeom>
          <a:solidFill>
            <a:srgbClr val="2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文本框 7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/>
          <p:cNvSpPr txBox="1"/>
          <p:nvPr/>
        </p:nvSpPr>
        <p:spPr>
          <a:xfrm>
            <a:off x="4695625" y="2613392"/>
            <a:ext cx="2800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1" lang="zh-CN" altLang="en-US" sz="9600" b="1" spc="600" dirty="0">
                <a:solidFill>
                  <a:prstClr val="black"/>
                </a:solidFill>
                <a:cs typeface="+mn-ea"/>
                <a:sym typeface="+mn-lt"/>
              </a:rPr>
              <a:t>感谢</a:t>
            </a:r>
            <a:endParaRPr kumimoji="1" lang="en-US" altLang="zh-CN" sz="9600" b="1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e7d195523061f1c0" descr="e7d195523061f1c06526803b853d33da37c806682655e537E2A928F3AEA1D11B2C74CA1ADE48C493B3BE6AAFC7DC1413F1D3DE5144BCB5B8EB55459D8BD2DD86CA978BCF0EF961A7AF6DF4AA15BE19273A7767C9D8148EDCB65E3ABC885E8BEB00BE0634E52F77572B69DF3A7E39B83283226ADE045EC79BCB399D0502F21D2ECAA3BDAAFC447397" hidden="1"/>
          <p:cNvSpPr txBox="1"/>
          <p:nvPr/>
        </p:nvSpPr>
        <p:spPr>
          <a:xfrm>
            <a:off x="-355600" y="1803400"/>
            <a:ext cx="292772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>
              <a:defRPr/>
            </a:pPr>
            <a:r>
              <a:rPr lang="en-US" altLang="zh-CN" sz="100">
                <a:solidFill>
                  <a:prstClr val="black"/>
                </a:solidFill>
                <a:cs typeface="+mn-ea"/>
                <a:sym typeface="+mn-lt"/>
              </a:rPr>
              <a:t>e7d195523061f1c06526803b853d33da37c806682655e537E2A928F3AEA1D11B2C74CA1ADE48C493B3BE6AAFC7DC1413F1D3DE5144BCB5B8EB55459D8BD2DD86CA978BCF0EF961A7AF6DF4AA15BE19273A7767C9D8148EDCB65E3ABC885E8BEB00BE0634E52F77572B69DF3A7E39B83283226ADE045EC79BCB399D0502F21D2ECAA3BDAAFC447397</a:t>
            </a:r>
            <a:endParaRPr lang="zh-CN" altLang="en-US" sz="1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88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6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288" accel="30000" decel="7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3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730625" y="2652981"/>
            <a:ext cx="4730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8000" b="1" dirty="0">
                <a:solidFill>
                  <a:prstClr val="white"/>
                </a:solidFill>
                <a:cs typeface="+mn-ea"/>
                <a:sym typeface="+mn-lt"/>
              </a:rPr>
              <a:t>永远爱你</a:t>
            </a: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2684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defRPr/>
            </a:pPr>
            <a:r>
              <a:rPr lang="en-US" altLang="zh-CN" sz="100" b="1" spc="-300">
                <a:solidFill>
                  <a:prstClr val="white"/>
                </a:solidFill>
                <a:cs typeface="+mn-ea"/>
                <a:sym typeface="+mn-lt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50"/>
    </mc:Choice>
    <mc:Fallback xmlns="">
      <p:transition advTm="35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PA_同心圆 21"/>
          <p:cNvSpPr/>
          <p:nvPr>
            <p:custDataLst>
              <p:tags r:id="rId2"/>
            </p:custDataLst>
          </p:nvPr>
        </p:nvSpPr>
        <p:spPr>
          <a:xfrm rot="19973304">
            <a:off x="-3573952" y="-6290672"/>
            <a:ext cx="19339906" cy="15391364"/>
          </a:xfrm>
          <a:prstGeom prst="donut">
            <a:avLst>
              <a:gd name="adj" fmla="val 13760"/>
            </a:avLst>
          </a:prstGeom>
          <a:solidFill>
            <a:srgbClr val="CE9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" name="PA_文本框 16"/>
          <p:cNvSpPr txBox="1"/>
          <p:nvPr>
            <p:custDataLst>
              <p:tags r:id="rId3"/>
            </p:custDataLst>
          </p:nvPr>
        </p:nvSpPr>
        <p:spPr>
          <a:xfrm>
            <a:off x="9989716" y="665018"/>
            <a:ext cx="1415772" cy="225959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000" b="1" spc="600" dirty="0">
                <a:solidFill>
                  <a:srgbClr val="552612"/>
                </a:solidFill>
                <a:cs typeface="+mn-ea"/>
                <a:sym typeface="+mn-lt"/>
              </a:rPr>
              <a:t>感恩</a:t>
            </a:r>
          </a:p>
        </p:txBody>
      </p:sp>
      <p:sp>
        <p:nvSpPr>
          <p:cNvPr id="18" name="PA_文本框 17"/>
          <p:cNvSpPr txBox="1"/>
          <p:nvPr>
            <p:custDataLst>
              <p:tags r:id="rId4"/>
            </p:custDataLst>
          </p:nvPr>
        </p:nvSpPr>
        <p:spPr>
          <a:xfrm>
            <a:off x="7338646" y="490611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552612"/>
                </a:solidFill>
                <a:cs typeface="+mn-ea"/>
                <a:sym typeface="+mn-lt"/>
              </a:rPr>
              <a:t>父</a:t>
            </a:r>
          </a:p>
        </p:txBody>
      </p:sp>
      <p:sp>
        <p:nvSpPr>
          <p:cNvPr id="19" name="PA_文本框 18"/>
          <p:cNvSpPr txBox="1"/>
          <p:nvPr>
            <p:custDataLst>
              <p:tags r:id="rId5"/>
            </p:custDataLst>
          </p:nvPr>
        </p:nvSpPr>
        <p:spPr>
          <a:xfrm>
            <a:off x="8608596" y="2438069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552612"/>
                </a:solidFill>
                <a:cs typeface="+mn-ea"/>
                <a:sym typeface="+mn-lt"/>
              </a:rPr>
              <a:t>亲</a:t>
            </a:r>
          </a:p>
        </p:txBody>
      </p:sp>
      <p:sp>
        <p:nvSpPr>
          <p:cNvPr id="21" name="PA_同心圆 20"/>
          <p:cNvSpPr/>
          <p:nvPr>
            <p:custDataLst>
              <p:tags r:id="rId6"/>
            </p:custDataLst>
          </p:nvPr>
        </p:nvSpPr>
        <p:spPr>
          <a:xfrm rot="20990966">
            <a:off x="-5794894" y="-8972573"/>
            <a:ext cx="23781788" cy="18926366"/>
          </a:xfrm>
          <a:prstGeom prst="donut">
            <a:avLst>
              <a:gd name="adj" fmla="val 17450"/>
            </a:avLst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/>
      <p:bldP spid="18" grpId="0"/>
      <p:bldP spid="19" grpId="0"/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588383" y="4333183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cs typeface="+mn-ea"/>
                <a:sym typeface="+mn-lt"/>
              </a:rPr>
              <a:t>标题一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715091" y="4333183"/>
            <a:ext cx="125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cs typeface="+mn-ea"/>
                <a:sym typeface="+mn-lt"/>
              </a:rPr>
              <a:t>标题二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599179" y="4333183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cs typeface="+mn-ea"/>
                <a:sym typeface="+mn-lt"/>
              </a:rPr>
              <a:t>标题三</a:t>
            </a:r>
          </a:p>
        </p:txBody>
      </p:sp>
      <p:sp>
        <p:nvSpPr>
          <p:cNvPr id="17" name="PA_文本框 10"/>
          <p:cNvSpPr txBox="1"/>
          <p:nvPr>
            <p:custDataLst>
              <p:tags r:id="rId1"/>
            </p:custDataLst>
          </p:nvPr>
        </p:nvSpPr>
        <p:spPr>
          <a:xfrm>
            <a:off x="796615" y="5209758"/>
            <a:ext cx="1059877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/>
            </a:lvl1pPr>
          </a:lstStyle>
          <a:p>
            <a:r>
              <a:rPr lang="zh-CN" altLang="en-US" sz="2000" dirty="0">
                <a:solidFill>
                  <a:prstClr val="black"/>
                </a:solidFill>
                <a:cs typeface="+mn-ea"/>
                <a:sym typeface="+mn-lt"/>
              </a:rPr>
              <a:t>父亲的爱，是春天里的一缕阳光，和煦地照耀在我的身上；是夏日里的一丝凉风，吹散了我心中的烦热；是秋日里的一串串硕果，指引着我走向成功；是冬天里的一把火，温暖着我那颗冰冷的心。父亲的爱，是春天里的一缕阳光，是夏日里的一丝凉风，它无处不在。</a:t>
            </a:r>
          </a:p>
        </p:txBody>
      </p:sp>
      <p:pic>
        <p:nvPicPr>
          <p:cNvPr id="25" name="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387" y="740048"/>
            <a:ext cx="3571876" cy="3593135"/>
          </a:xfrm>
          <a:prstGeom prst="rect">
            <a:avLst/>
          </a:prstGeom>
        </p:spPr>
      </p:pic>
      <p:pic>
        <p:nvPicPr>
          <p:cNvPr id="29" name="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802" y="1086606"/>
            <a:ext cx="3691465" cy="3069348"/>
          </a:xfrm>
          <a:prstGeom prst="rect">
            <a:avLst/>
          </a:prstGeom>
        </p:spPr>
      </p:pic>
      <p:pic>
        <p:nvPicPr>
          <p:cNvPr id="33" name="图片 3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827" y="701644"/>
            <a:ext cx="3300412" cy="3631539"/>
          </a:xfrm>
          <a:prstGeom prst="rect">
            <a:avLst/>
          </a:prstGeom>
        </p:spPr>
      </p:pic>
      <p:sp>
        <p:nvSpPr>
          <p:cNvPr id="34" name="椭圆 33"/>
          <p:cNvSpPr/>
          <p:nvPr/>
        </p:nvSpPr>
        <p:spPr>
          <a:xfrm>
            <a:off x="-2862469" y="-308113"/>
            <a:ext cx="616226" cy="616226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033912" y="-1730351"/>
            <a:ext cx="616226" cy="616226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5017892" y="-616226"/>
            <a:ext cx="616226" cy="616226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0.39519 0.3865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66" y="193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-2.29167E-6 0.6007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0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42643 0.4349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28" y="2173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8675" y="1344239"/>
            <a:ext cx="4029831" cy="3492859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049" y="1591057"/>
            <a:ext cx="4980152" cy="5395688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877" y="541285"/>
            <a:ext cx="3333752" cy="3794229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9679" y="2438399"/>
            <a:ext cx="4873259" cy="4677090"/>
          </a:xfrm>
          <a:prstGeom prst="rect">
            <a:avLst/>
          </a:prstGeom>
        </p:spPr>
      </p:pic>
      <p:pic>
        <p:nvPicPr>
          <p:cNvPr id="18" name="图片 1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129" y="1258985"/>
            <a:ext cx="3752854" cy="3690665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524" y="2339943"/>
            <a:ext cx="4753254" cy="4119886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54047" y="175516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此处为你的标题</a:t>
            </a:r>
          </a:p>
        </p:txBody>
      </p:sp>
      <p:sp>
        <p:nvSpPr>
          <p:cNvPr id="24" name="PA_文本框 10"/>
          <p:cNvSpPr txBox="1"/>
          <p:nvPr>
            <p:custDataLst>
              <p:tags r:id="rId1"/>
            </p:custDataLst>
          </p:nvPr>
        </p:nvSpPr>
        <p:spPr>
          <a:xfrm>
            <a:off x="332396" y="2818427"/>
            <a:ext cx="3720714" cy="3525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/>
            </a:lvl1pPr>
          </a:lstStyle>
          <a:p>
            <a:r>
              <a:rPr lang="zh-CN" altLang="en-US" sz="2000" dirty="0">
                <a:solidFill>
                  <a:prstClr val="black"/>
                </a:solidFill>
                <a:cs typeface="+mn-ea"/>
                <a:sym typeface="+mn-lt"/>
              </a:rPr>
              <a:t>父亲的爱，是春天里的一缕阳光，和煦地照耀在我的身上；是夏日里的一丝凉风，吹散了我心中的烦热；是秋日里的一串串硕果，指引着我走向成功；是冬天里的一把火，温暖着我那颗冰冷的心。父亲的爱，是春天里的一缕阳光，是夏日里的一丝凉风，它无处不在。</a:t>
            </a: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552612"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52726" y="1299002"/>
            <a:ext cx="58865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prstClr val="white"/>
                </a:solidFill>
                <a:cs typeface="+mn-ea"/>
                <a:sym typeface="+mn-lt"/>
              </a:rPr>
              <a:t>时光啊，求你慢些吧</a:t>
            </a:r>
          </a:p>
        </p:txBody>
      </p:sp>
      <p:sp>
        <p:nvSpPr>
          <p:cNvPr id="7" name="矩形 6"/>
          <p:cNvSpPr/>
          <p:nvPr/>
        </p:nvSpPr>
        <p:spPr>
          <a:xfrm>
            <a:off x="2936939" y="982980"/>
            <a:ext cx="6318123" cy="146304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90397" y="4133088"/>
            <a:ext cx="96112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solidFill>
                  <a:srgbClr val="552612"/>
                </a:solidFill>
                <a:cs typeface="+mn-ea"/>
                <a:sym typeface="+mn-lt"/>
              </a:rPr>
              <a:t>我找到工作，并且成家立业，我也成了一位父亲，我整天忙碌于工作于家庭之间，却没注意到您的两鬓已斑白，只求时光慢些，不要再让您变老了</a:t>
            </a:r>
            <a:r>
              <a:rPr lang="en-US" altLang="zh-CN" sz="3200" dirty="0">
                <a:solidFill>
                  <a:srgbClr val="552612"/>
                </a:solidFill>
                <a:cs typeface="+mn-ea"/>
                <a:sym typeface="+mn-lt"/>
              </a:rPr>
              <a:t>……</a:t>
            </a:r>
            <a:endParaRPr lang="zh-CN" altLang="en-US" sz="3200" dirty="0">
              <a:solidFill>
                <a:srgbClr val="552612"/>
              </a:solidFill>
              <a:cs typeface="+mn-ea"/>
              <a:sym typeface="+mn-lt"/>
            </a:endParaRPr>
          </a:p>
        </p:txBody>
      </p:sp>
      <p:sp>
        <p:nvSpPr>
          <p:cNvPr id="12" name="PA_文本框 11"/>
          <p:cNvSpPr txBox="1"/>
          <p:nvPr>
            <p:custDataLst>
              <p:tags r:id="rId1"/>
            </p:custDataLst>
          </p:nvPr>
        </p:nvSpPr>
        <p:spPr>
          <a:xfrm>
            <a:off x="853807" y="4045404"/>
            <a:ext cx="436590" cy="403783"/>
          </a:xfrm>
          <a:custGeom>
            <a:avLst/>
            <a:gdLst/>
            <a:ahLst/>
            <a:cxnLst/>
            <a:rect l="l" t="t" r="r" b="b"/>
            <a:pathLst>
              <a:path w="308967" h="285750">
                <a:moveTo>
                  <a:pt x="282773" y="0"/>
                </a:moveTo>
                <a:lnTo>
                  <a:pt x="308967" y="41672"/>
                </a:lnTo>
                <a:cubicBezTo>
                  <a:pt x="287139" y="50800"/>
                  <a:pt x="271066" y="64393"/>
                  <a:pt x="260747" y="82451"/>
                </a:cubicBezTo>
                <a:cubicBezTo>
                  <a:pt x="250428" y="100509"/>
                  <a:pt x="244673" y="126802"/>
                  <a:pt x="243483" y="161330"/>
                </a:cubicBezTo>
                <a:lnTo>
                  <a:pt x="299442" y="161330"/>
                </a:lnTo>
                <a:lnTo>
                  <a:pt x="299442" y="285750"/>
                </a:lnTo>
                <a:lnTo>
                  <a:pt x="184547" y="285750"/>
                </a:lnTo>
                <a:lnTo>
                  <a:pt x="184547" y="187524"/>
                </a:lnTo>
                <a:cubicBezTo>
                  <a:pt x="184547" y="134342"/>
                  <a:pt x="190897" y="95846"/>
                  <a:pt x="203597" y="72033"/>
                </a:cubicBezTo>
                <a:cubicBezTo>
                  <a:pt x="220266" y="40283"/>
                  <a:pt x="246658" y="16272"/>
                  <a:pt x="282773" y="0"/>
                </a:cubicBezTo>
                <a:close/>
                <a:moveTo>
                  <a:pt x="98227" y="0"/>
                </a:moveTo>
                <a:lnTo>
                  <a:pt x="124420" y="41672"/>
                </a:lnTo>
                <a:cubicBezTo>
                  <a:pt x="102592" y="50800"/>
                  <a:pt x="86519" y="64393"/>
                  <a:pt x="76200" y="82451"/>
                </a:cubicBezTo>
                <a:cubicBezTo>
                  <a:pt x="65881" y="100509"/>
                  <a:pt x="60127" y="126802"/>
                  <a:pt x="58936" y="161330"/>
                </a:cubicBezTo>
                <a:lnTo>
                  <a:pt x="114895" y="161330"/>
                </a:lnTo>
                <a:lnTo>
                  <a:pt x="114895" y="285750"/>
                </a:lnTo>
                <a:lnTo>
                  <a:pt x="0" y="285750"/>
                </a:lnTo>
                <a:lnTo>
                  <a:pt x="0" y="187524"/>
                </a:lnTo>
                <a:cubicBezTo>
                  <a:pt x="0" y="134342"/>
                  <a:pt x="6350" y="95846"/>
                  <a:pt x="19050" y="72033"/>
                </a:cubicBezTo>
                <a:cubicBezTo>
                  <a:pt x="35719" y="40283"/>
                  <a:pt x="62111" y="16272"/>
                  <a:pt x="98227" y="0"/>
                </a:cubicBezTo>
                <a:close/>
              </a:path>
            </a:pathLst>
          </a:custGeom>
          <a:solidFill>
            <a:srgbClr val="55261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defTabSz="913765"/>
            <a:endParaRPr lang="id-ID" sz="9600" dirty="0">
              <a:solidFill>
                <a:srgbClr val="025483"/>
              </a:solidFill>
              <a:cs typeface="+mn-ea"/>
              <a:sym typeface="+mn-lt"/>
            </a:endParaRPr>
          </a:p>
        </p:txBody>
      </p:sp>
      <p:sp>
        <p:nvSpPr>
          <p:cNvPr id="13" name="PA_文本框 11"/>
          <p:cNvSpPr txBox="1"/>
          <p:nvPr>
            <p:custDataLst>
              <p:tags r:id="rId2"/>
            </p:custDataLst>
          </p:nvPr>
        </p:nvSpPr>
        <p:spPr>
          <a:xfrm flipH="1" flipV="1">
            <a:off x="10901602" y="5238864"/>
            <a:ext cx="436590" cy="403783"/>
          </a:xfrm>
          <a:custGeom>
            <a:avLst/>
            <a:gdLst/>
            <a:ahLst/>
            <a:cxnLst/>
            <a:rect l="l" t="t" r="r" b="b"/>
            <a:pathLst>
              <a:path w="308967" h="285750">
                <a:moveTo>
                  <a:pt x="282773" y="0"/>
                </a:moveTo>
                <a:lnTo>
                  <a:pt x="308967" y="41672"/>
                </a:lnTo>
                <a:cubicBezTo>
                  <a:pt x="287139" y="50800"/>
                  <a:pt x="271066" y="64393"/>
                  <a:pt x="260747" y="82451"/>
                </a:cubicBezTo>
                <a:cubicBezTo>
                  <a:pt x="250428" y="100509"/>
                  <a:pt x="244673" y="126802"/>
                  <a:pt x="243483" y="161330"/>
                </a:cubicBezTo>
                <a:lnTo>
                  <a:pt x="299442" y="161330"/>
                </a:lnTo>
                <a:lnTo>
                  <a:pt x="299442" y="285750"/>
                </a:lnTo>
                <a:lnTo>
                  <a:pt x="184547" y="285750"/>
                </a:lnTo>
                <a:lnTo>
                  <a:pt x="184547" y="187524"/>
                </a:lnTo>
                <a:cubicBezTo>
                  <a:pt x="184547" y="134342"/>
                  <a:pt x="190897" y="95846"/>
                  <a:pt x="203597" y="72033"/>
                </a:cubicBezTo>
                <a:cubicBezTo>
                  <a:pt x="220266" y="40283"/>
                  <a:pt x="246658" y="16272"/>
                  <a:pt x="282773" y="0"/>
                </a:cubicBezTo>
                <a:close/>
                <a:moveTo>
                  <a:pt x="98227" y="0"/>
                </a:moveTo>
                <a:lnTo>
                  <a:pt x="124420" y="41672"/>
                </a:lnTo>
                <a:cubicBezTo>
                  <a:pt x="102592" y="50800"/>
                  <a:pt x="86519" y="64393"/>
                  <a:pt x="76200" y="82451"/>
                </a:cubicBezTo>
                <a:cubicBezTo>
                  <a:pt x="65881" y="100509"/>
                  <a:pt x="60127" y="126802"/>
                  <a:pt x="58936" y="161330"/>
                </a:cubicBezTo>
                <a:lnTo>
                  <a:pt x="114895" y="161330"/>
                </a:lnTo>
                <a:lnTo>
                  <a:pt x="114895" y="285750"/>
                </a:lnTo>
                <a:lnTo>
                  <a:pt x="0" y="285750"/>
                </a:lnTo>
                <a:lnTo>
                  <a:pt x="0" y="187524"/>
                </a:lnTo>
                <a:cubicBezTo>
                  <a:pt x="0" y="134342"/>
                  <a:pt x="6350" y="95846"/>
                  <a:pt x="19050" y="72033"/>
                </a:cubicBezTo>
                <a:cubicBezTo>
                  <a:pt x="35719" y="40283"/>
                  <a:pt x="62111" y="16272"/>
                  <a:pt x="98227" y="0"/>
                </a:cubicBezTo>
                <a:close/>
              </a:path>
            </a:pathLst>
          </a:custGeom>
          <a:solidFill>
            <a:srgbClr val="55261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defTabSz="913765"/>
            <a:endParaRPr lang="id-ID" sz="9600" dirty="0">
              <a:solidFill>
                <a:srgbClr val="025483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 additive="base">
                                        <p:cTn id="13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500000" y="500000"/>
                                      <p:to x="120000" y="120000"/>
                                    </p:animScale>
                                    <p:animScale>
                                      <p:cBhvr additive="base">
                                        <p:cTn id="14" dur="37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12" grpId="0" animBg="1"/>
      <p:bldP spid="12" grpId="1" animBg="1"/>
      <p:bldP spid="13" grpId="0" animBg="1"/>
      <p:bldP spid="13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588383" y="4333183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cs typeface="+mn-ea"/>
                <a:sym typeface="+mn-lt"/>
              </a:rPr>
              <a:t>标题一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715091" y="4333183"/>
            <a:ext cx="125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cs typeface="+mn-ea"/>
                <a:sym typeface="+mn-lt"/>
              </a:rPr>
              <a:t>标题二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599179" y="4333183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cs typeface="+mn-ea"/>
                <a:sym typeface="+mn-lt"/>
              </a:rPr>
              <a:t>标题三</a:t>
            </a:r>
          </a:p>
        </p:txBody>
      </p:sp>
      <p:sp>
        <p:nvSpPr>
          <p:cNvPr id="17" name="PA_文本框 10"/>
          <p:cNvSpPr txBox="1"/>
          <p:nvPr>
            <p:custDataLst>
              <p:tags r:id="rId1"/>
            </p:custDataLst>
          </p:nvPr>
        </p:nvSpPr>
        <p:spPr>
          <a:xfrm>
            <a:off x="796615" y="5209758"/>
            <a:ext cx="1059877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/>
            </a:lvl1pPr>
          </a:lstStyle>
          <a:p>
            <a:r>
              <a:rPr lang="zh-CN" altLang="en-US" sz="2000" dirty="0">
                <a:solidFill>
                  <a:prstClr val="black"/>
                </a:solidFill>
                <a:cs typeface="+mn-ea"/>
                <a:sym typeface="+mn-lt"/>
              </a:rPr>
              <a:t>父亲的爱，是春天里的一缕阳光，和煦地照耀在我的身上；是夏日里的一丝凉风，吹散了我心中的烦热；是秋日里的一串串硕果，指引着我走向成功；是冬天里的一把火，温暖着我那颗冰冷的心。父亲的爱，是春天里的一缕阳光，是夏日里的一丝凉风，它无处不在。</a:t>
            </a:r>
          </a:p>
        </p:txBody>
      </p:sp>
      <p:pic>
        <p:nvPicPr>
          <p:cNvPr id="25" name="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387" y="740048"/>
            <a:ext cx="3571876" cy="3593135"/>
          </a:xfrm>
          <a:prstGeom prst="rect">
            <a:avLst/>
          </a:prstGeom>
        </p:spPr>
      </p:pic>
      <p:pic>
        <p:nvPicPr>
          <p:cNvPr id="29" name="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802" y="1086606"/>
            <a:ext cx="3691465" cy="3069348"/>
          </a:xfrm>
          <a:prstGeom prst="rect">
            <a:avLst/>
          </a:prstGeom>
        </p:spPr>
      </p:pic>
      <p:pic>
        <p:nvPicPr>
          <p:cNvPr id="33" name="图片 3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827" y="701644"/>
            <a:ext cx="3300412" cy="3631539"/>
          </a:xfrm>
          <a:prstGeom prst="rect">
            <a:avLst/>
          </a:prstGeom>
        </p:spPr>
      </p:pic>
      <p:sp>
        <p:nvSpPr>
          <p:cNvPr id="34" name="椭圆 33"/>
          <p:cNvSpPr/>
          <p:nvPr/>
        </p:nvSpPr>
        <p:spPr>
          <a:xfrm>
            <a:off x="-2862469" y="-308113"/>
            <a:ext cx="616226" cy="616226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033912" y="-1730351"/>
            <a:ext cx="616226" cy="616226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5017892" y="-616226"/>
            <a:ext cx="616226" cy="616226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0.39519 0.3865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66" y="193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-2.29167E-6 0.6007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0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42643 0.4349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28" y="2173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648" y="3300412"/>
            <a:ext cx="3976225" cy="3857625"/>
          </a:xfrm>
          <a:prstGeom prst="rect">
            <a:avLst/>
          </a:prstGeom>
        </p:spPr>
      </p:pic>
      <p:sp>
        <p:nvSpPr>
          <p:cNvPr id="9" name="PA_任意多边形 8"/>
          <p:cNvSpPr/>
          <p:nvPr>
            <p:custDataLst>
              <p:tags r:id="rId2"/>
            </p:custDataLst>
          </p:nvPr>
        </p:nvSpPr>
        <p:spPr>
          <a:xfrm>
            <a:off x="0" y="1414462"/>
            <a:ext cx="4509370" cy="728663"/>
          </a:xfrm>
          <a:custGeom>
            <a:avLst/>
            <a:gdLst>
              <a:gd name="connsiteX0" fmla="*/ 0 w 3171825"/>
              <a:gd name="connsiteY0" fmla="*/ 0 h 728663"/>
              <a:gd name="connsiteX1" fmla="*/ 3171825 w 3171825"/>
              <a:gd name="connsiteY1" fmla="*/ 0 h 728663"/>
              <a:gd name="connsiteX2" fmla="*/ 2846783 w 3171825"/>
              <a:gd name="connsiteY2" fmla="*/ 728663 h 728663"/>
              <a:gd name="connsiteX3" fmla="*/ 0 w 3171825"/>
              <a:gd name="connsiteY3" fmla="*/ 728663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1825" h="728663">
                <a:moveTo>
                  <a:pt x="0" y="0"/>
                </a:moveTo>
                <a:lnTo>
                  <a:pt x="3171825" y="0"/>
                </a:lnTo>
                <a:lnTo>
                  <a:pt x="2846783" y="728663"/>
                </a:lnTo>
                <a:lnTo>
                  <a:pt x="0" y="728663"/>
                </a:lnTo>
                <a:close/>
              </a:path>
            </a:pathLst>
          </a:custGeom>
          <a:solidFill>
            <a:srgbClr val="E6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PA_文本框 9"/>
          <p:cNvSpPr txBox="1"/>
          <p:nvPr>
            <p:custDataLst>
              <p:tags r:id="rId3"/>
            </p:custDataLst>
          </p:nvPr>
        </p:nvSpPr>
        <p:spPr>
          <a:xfrm>
            <a:off x="240352" y="1486406"/>
            <a:ext cx="40286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552612"/>
                </a:solidFill>
                <a:cs typeface="+mn-ea"/>
                <a:sym typeface="+mn-lt"/>
              </a:rPr>
              <a:t>时光啊，求你慢些吧</a:t>
            </a:r>
          </a:p>
        </p:txBody>
      </p:sp>
      <p:sp>
        <p:nvSpPr>
          <p:cNvPr id="11" name="PA_椭圆 10"/>
          <p:cNvSpPr/>
          <p:nvPr>
            <p:custDataLst>
              <p:tags r:id="rId4"/>
            </p:custDataLst>
          </p:nvPr>
        </p:nvSpPr>
        <p:spPr>
          <a:xfrm>
            <a:off x="1951673" y="2732672"/>
            <a:ext cx="675567" cy="675567"/>
          </a:xfrm>
          <a:prstGeom prst="ellipse">
            <a:avLst/>
          </a:prstGeom>
          <a:solidFill>
            <a:srgbClr val="552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01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PA_文本框 12"/>
          <p:cNvSpPr txBox="1"/>
          <p:nvPr>
            <p:custDataLst>
              <p:tags r:id="rId5"/>
            </p:custDataLst>
          </p:nvPr>
        </p:nvSpPr>
        <p:spPr>
          <a:xfrm>
            <a:off x="2867892" y="2839624"/>
            <a:ext cx="557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cs typeface="+mn-ea"/>
                <a:sym typeface="+mn-lt"/>
              </a:rPr>
              <a:t>请在此输入你的文本，关于父亲的记忆</a:t>
            </a:r>
          </a:p>
        </p:txBody>
      </p:sp>
      <p:sp>
        <p:nvSpPr>
          <p:cNvPr id="16" name="PA_椭圆 15"/>
          <p:cNvSpPr/>
          <p:nvPr>
            <p:custDataLst>
              <p:tags r:id="rId6"/>
            </p:custDataLst>
          </p:nvPr>
        </p:nvSpPr>
        <p:spPr>
          <a:xfrm>
            <a:off x="1951673" y="3704066"/>
            <a:ext cx="675567" cy="675567"/>
          </a:xfrm>
          <a:prstGeom prst="ellipse">
            <a:avLst/>
          </a:prstGeom>
          <a:solidFill>
            <a:srgbClr val="552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02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" name="PA_文本框 16"/>
          <p:cNvSpPr txBox="1"/>
          <p:nvPr>
            <p:custDataLst>
              <p:tags r:id="rId7"/>
            </p:custDataLst>
          </p:nvPr>
        </p:nvSpPr>
        <p:spPr>
          <a:xfrm>
            <a:off x="2867892" y="3811018"/>
            <a:ext cx="557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cs typeface="+mn-ea"/>
                <a:sym typeface="+mn-lt"/>
              </a:rPr>
              <a:t>请在此输入你的文本，关于父亲的记忆</a:t>
            </a:r>
          </a:p>
        </p:txBody>
      </p:sp>
      <p:sp>
        <p:nvSpPr>
          <p:cNvPr id="19" name="PA_椭圆 18"/>
          <p:cNvSpPr/>
          <p:nvPr>
            <p:custDataLst>
              <p:tags r:id="rId8"/>
            </p:custDataLst>
          </p:nvPr>
        </p:nvSpPr>
        <p:spPr>
          <a:xfrm>
            <a:off x="1951673" y="4675460"/>
            <a:ext cx="675567" cy="675567"/>
          </a:xfrm>
          <a:prstGeom prst="ellipse">
            <a:avLst/>
          </a:prstGeom>
          <a:solidFill>
            <a:srgbClr val="552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03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PA_文本框 19"/>
          <p:cNvSpPr txBox="1"/>
          <p:nvPr>
            <p:custDataLst>
              <p:tags r:id="rId9"/>
            </p:custDataLst>
          </p:nvPr>
        </p:nvSpPr>
        <p:spPr>
          <a:xfrm>
            <a:off x="2867892" y="4782412"/>
            <a:ext cx="557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cs typeface="+mn-ea"/>
                <a:sym typeface="+mn-lt"/>
              </a:rPr>
              <a:t>请在此输入你的文本，关于父亲的记忆</a:t>
            </a:r>
          </a:p>
        </p:txBody>
      </p:sp>
      <p:sp>
        <p:nvSpPr>
          <p:cNvPr id="22" name="PA_椭圆 21"/>
          <p:cNvSpPr/>
          <p:nvPr>
            <p:custDataLst>
              <p:tags r:id="rId10"/>
            </p:custDataLst>
          </p:nvPr>
        </p:nvSpPr>
        <p:spPr>
          <a:xfrm>
            <a:off x="1951673" y="5646853"/>
            <a:ext cx="675567" cy="675567"/>
          </a:xfrm>
          <a:prstGeom prst="ellipse">
            <a:avLst/>
          </a:prstGeom>
          <a:solidFill>
            <a:srgbClr val="552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04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3" name="PA_文本框 22"/>
          <p:cNvSpPr txBox="1"/>
          <p:nvPr>
            <p:custDataLst>
              <p:tags r:id="rId11"/>
            </p:custDataLst>
          </p:nvPr>
        </p:nvSpPr>
        <p:spPr>
          <a:xfrm>
            <a:off x="2867892" y="5753805"/>
            <a:ext cx="557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cs typeface="+mn-ea"/>
                <a:sym typeface="+mn-lt"/>
              </a:rPr>
              <a:t>请在此输入你的文本，关于父亲的记忆</a:t>
            </a: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7.40741E-7 L -0.2724 7.40741E-7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2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3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7.40741E-7 L 0.20885 7.40741E-7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43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66667E-6 0 L 1.66667E-6 0.55463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7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50000" y="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3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0" y="0"/>
                                      <p:to x="120000" y="120000"/>
                                    </p:animScale>
                                    <p:animScale>
                                      <p:cBhvr>
                                        <p:cTn id="23" dur="167" fill="hold">
                                          <p:stCondLst>
                                            <p:cond delay="33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3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0" y="0"/>
                                      <p:to x="120000" y="120000"/>
                                    </p:animScale>
                                    <p:animScale>
                                      <p:cBhvr>
                                        <p:cTn id="27" dur="167" fill="hold">
                                          <p:stCondLst>
                                            <p:cond delay="33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3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0" y="0"/>
                                      <p:to x="120000" y="120000"/>
                                    </p:animScale>
                                    <p:animScale>
                                      <p:cBhvr>
                                        <p:cTn id="31" dur="167" fill="hold">
                                          <p:stCondLst>
                                            <p:cond delay="33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3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0" y="0"/>
                                      <p:to x="120000" y="120000"/>
                                    </p:animScale>
                                    <p:animScale>
                                      <p:cBhvr>
                                        <p:cTn id="35" dur="167" fill="hold">
                                          <p:stCondLst>
                                            <p:cond delay="33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/>
      <p:bldP spid="10" grpId="1"/>
      <p:bldP spid="11" grpId="0" animBg="1"/>
      <p:bldP spid="13" grpId="0"/>
      <p:bldP spid="16" grpId="0" animBg="1"/>
      <p:bldP spid="17" grpId="0"/>
      <p:bldP spid="19" grpId="0" animBg="1"/>
      <p:bldP spid="20" grpId="0"/>
      <p:bldP spid="22" grpId="0" animBg="1"/>
      <p:bldP spid="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8675" y="1344239"/>
            <a:ext cx="4029831" cy="3492859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049" y="1591057"/>
            <a:ext cx="4980152" cy="5395688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877" y="541285"/>
            <a:ext cx="3333752" cy="3794229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9679" y="2438399"/>
            <a:ext cx="4873259" cy="4677090"/>
          </a:xfrm>
          <a:prstGeom prst="rect">
            <a:avLst/>
          </a:prstGeom>
        </p:spPr>
      </p:pic>
      <p:pic>
        <p:nvPicPr>
          <p:cNvPr id="17" name="图片 1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129" y="1245337"/>
            <a:ext cx="3752854" cy="3690665"/>
          </a:xfrm>
          <a:prstGeom prst="rect">
            <a:avLst/>
          </a:prstGeom>
        </p:spPr>
      </p:pic>
      <p:pic>
        <p:nvPicPr>
          <p:cNvPr id="20" name="图片 19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524" y="2339943"/>
            <a:ext cx="4753254" cy="4119886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54047" y="175516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此处为你的标题</a:t>
            </a:r>
          </a:p>
        </p:txBody>
      </p:sp>
      <p:sp>
        <p:nvSpPr>
          <p:cNvPr id="24" name="PA_文本框 10"/>
          <p:cNvSpPr txBox="1"/>
          <p:nvPr>
            <p:custDataLst>
              <p:tags r:id="rId1"/>
            </p:custDataLst>
          </p:nvPr>
        </p:nvSpPr>
        <p:spPr>
          <a:xfrm>
            <a:off x="332396" y="2818427"/>
            <a:ext cx="3720714" cy="3525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/>
            </a:lvl1pPr>
          </a:lstStyle>
          <a:p>
            <a:r>
              <a:rPr lang="zh-CN" altLang="en-US" sz="2000" dirty="0">
                <a:solidFill>
                  <a:prstClr val="black"/>
                </a:solidFill>
                <a:cs typeface="+mn-ea"/>
                <a:sym typeface="+mn-lt"/>
              </a:rPr>
              <a:t>父亲的爱，是春天里的一缕阳光，和煦地照耀在我的身上；是夏日里的一丝凉风，吹散了我心中的烦热；是秋日里的一串串硕果，指引着我走向成功；是冬天里的一把火，温暖着我那颗冰冷的心。父亲的爱，是春天里的一缕阳光，是夏日里的一丝凉风，它无处不在。</a:t>
            </a: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4751" y="1338651"/>
            <a:ext cx="2790297" cy="52915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18446"/>
            <a:ext cx="12192000" cy="153955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37875" y="3533176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552612"/>
                </a:solidFill>
                <a:cs typeface="+mn-ea"/>
                <a:sym typeface="+mn-lt"/>
              </a:rPr>
              <a:t>曾经我是你甜蜜的负担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340663" y="4323191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552612"/>
                </a:solidFill>
                <a:cs typeface="+mn-ea"/>
                <a:sym typeface="+mn-lt"/>
              </a:rPr>
              <a:t>如今你是我温暖的牵挂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4499095" y="3493419"/>
            <a:ext cx="4852146" cy="0"/>
          </a:xfrm>
          <a:prstGeom prst="line">
            <a:avLst/>
          </a:prstGeom>
          <a:ln>
            <a:solidFill>
              <a:srgbClr val="552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463864" y="4967600"/>
            <a:ext cx="4852146" cy="0"/>
          </a:xfrm>
          <a:prstGeom prst="line">
            <a:avLst/>
          </a:prstGeom>
          <a:ln>
            <a:solidFill>
              <a:srgbClr val="552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848684" y="537663"/>
            <a:ext cx="84946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552612"/>
                </a:solidFill>
                <a:cs typeface="+mn-ea"/>
                <a:sym typeface="+mn-lt"/>
              </a:rPr>
              <a:t>祝天下所有的父亲节日快乐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2451" y="537663"/>
            <a:ext cx="4102269" cy="5833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5" dur="2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0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9700" y="0"/>
            <a:ext cx="124587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838" y="279400"/>
            <a:ext cx="6222999" cy="62229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2600" y="1227137"/>
            <a:ext cx="5757864" cy="575786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164" b="14314"/>
          <a:stretch>
            <a:fillRect/>
          </a:stretch>
        </p:blipFill>
        <p:spPr>
          <a:xfrm>
            <a:off x="-304800" y="2519300"/>
            <a:ext cx="8496300" cy="3208401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331272" y="2982845"/>
            <a:ext cx="5844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FFFF"/>
                </a:solidFill>
                <a:cs typeface="+mn-ea"/>
                <a:sym typeface="+mn-lt"/>
              </a:rPr>
              <a:t>父亲节，给他不一样的范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331272" y="3016251"/>
            <a:ext cx="5844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FF"/>
                </a:solidFill>
                <a:cs typeface="+mn-ea"/>
                <a:sym typeface="+mn-lt"/>
              </a:rPr>
              <a:t>父亲节，给他不一样的范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93172" y="3024257"/>
            <a:ext cx="5844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prstClr val="white"/>
                </a:solidFill>
                <a:cs typeface="+mn-ea"/>
                <a:sym typeface="+mn-lt"/>
              </a:rPr>
              <a:t>父亲节，给他不一样的范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"/>
    </mc:Choice>
    <mc:Fallback xmlns="">
      <p:transition advTm="5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3" y="4437112"/>
            <a:ext cx="9025003" cy="2160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模板：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素材：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cs typeface="+mn-ea"/>
              <a:sym typeface="+mn-lt"/>
            </a:endParaRP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图表：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教程：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9"/>
              </a:rPr>
              <a:t>www.1ppt.com/powerpoint/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</a:t>
            </a: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模板：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10"/>
              </a:rPr>
              <a:t>www.1ppt.com/word/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                  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模板：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11"/>
              </a:rPr>
              <a:t>www.1ppt.com/excel/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个人简历：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12"/>
              </a:rPr>
              <a:t>www.1ppt.com/jianli/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课件：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手抄报：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14"/>
              </a:rPr>
              <a:t>www.1ppt.com/shouchaobao/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试题下载：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15"/>
              </a:rPr>
              <a:t>www.1ppt.com/shiti/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教案下载：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16"/>
              </a:rPr>
              <a:t>www.1ppt.com/jiaoan/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字体下载：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  <a:hlinkClick r:id="rId17"/>
              </a:rPr>
              <a:t>www.1ppt.com/ziti/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cs typeface="+mn-ea"/>
                <a:sym typeface="+mn-lt"/>
              </a:rPr>
              <a:t>         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12192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rgbClr val="005397"/>
              </a:solidFill>
              <a:cs typeface="+mn-ea"/>
              <a:sym typeface="+mn-lt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28408" y="3097348"/>
            <a:ext cx="5471583" cy="119575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>
                <a:solidFill>
                  <a:prstClr val="white"/>
                </a:solidFill>
                <a:cs typeface="+mn-ea"/>
                <a:sym typeface="+mn-lt"/>
              </a:rPr>
              <a:t>可以在下列情况使用</a:t>
            </a:r>
            <a:endParaRPr lang="zh-CN" altLang="en-US" sz="1200" kern="0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cs typeface="+mn-ea"/>
                <a:sym typeface="+mn-lt"/>
              </a:rPr>
              <a:t>个人学习、研究。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cs typeface="+mn-ea"/>
                <a:sym typeface="+mn-lt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96000" y="3097348"/>
            <a:ext cx="5471584" cy="119575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>
                <a:solidFill>
                  <a:prstClr val="white"/>
                </a:solidFill>
                <a:cs typeface="+mn-ea"/>
                <a:sym typeface="+mn-lt"/>
              </a:rPr>
              <a:t>不可以在以下情况使用</a:t>
            </a:r>
            <a:endParaRPr lang="zh-CN" altLang="en-US" sz="1050" b="1" kern="0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cs typeface="+mn-ea"/>
                <a:sym typeface="+mn-lt"/>
              </a:rPr>
              <a:t>任何形式的在线付费下载。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cs typeface="+mn-ea"/>
                <a:sym typeface="+mn-lt"/>
              </a:rPr>
              <a:t>网络转</a:t>
            </a:r>
            <a:r>
              <a:rPr lang="zh-CN" altLang="en-US" sz="1200" kern="0">
                <a:solidFill>
                  <a:prstClr val="white"/>
                </a:solidFill>
                <a:cs typeface="+mn-ea"/>
                <a:sym typeface="+mn-lt"/>
              </a:rPr>
              <a:t>载、线上线下传</a:t>
            </a:r>
            <a:r>
              <a:rPr lang="zh-CN" altLang="en-US" sz="1200" kern="0" dirty="0">
                <a:solidFill>
                  <a:prstClr val="white"/>
                </a:solidFill>
                <a:cs typeface="+mn-ea"/>
                <a:sym typeface="+mn-lt"/>
              </a:rPr>
              <a:t>播。</a:t>
            </a:r>
            <a:endParaRPr lang="zh-CN" altLang="en-GB" sz="1200" kern="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369" y="356248"/>
            <a:ext cx="7893049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">
            <p14:nvContentPartPr>
              <p14:cNvPr id="7" name="墨迹 6">
                <a:extLst>
                  <a:ext uri="{FF2B5EF4-FFF2-40B4-BE49-F238E27FC236}">
                    <a16:creationId xmlns:a16="http://schemas.microsoft.com/office/drawing/2014/main" id="{6EBBEC50-721B-9297-DE8C-65115C350AC0}"/>
                  </a:ext>
                </a:extLst>
              </p14:cNvPr>
              <p14:cNvContentPartPr/>
              <p14:nvPr/>
            </p14:nvContentPartPr>
            <p14:xfrm>
              <a:off x="-1269037" y="737060"/>
              <a:ext cx="360" cy="360"/>
            </p14:xfrm>
          </p:contentPart>
        </mc:Choice>
        <mc:Fallback xmlns="">
          <p:pic>
            <p:nvPicPr>
              <p:cNvPr id="7" name="墨迹 6">
                <a:extLst>
                  <a:ext uri="{FF2B5EF4-FFF2-40B4-BE49-F238E27FC236}">
                    <a16:creationId xmlns:p14="http://schemas.microsoft.com/office/powerpoint/2010/main" xmlns:aink="http://schemas.microsoft.com/office/drawing/2016/ink" xmlns="" xmlns:a16="http://schemas.microsoft.com/office/drawing/2014/main" id="{6EBBEC50-721B-9297-DE8C-65115C350AC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-1715569" y="629060"/>
                <a:ext cx="4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08112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vw5sv5t">
      <a:majorFont>
        <a:latin typeface="Aa之云体"/>
        <a:ea typeface="Aa之云体"/>
        <a:cs typeface=""/>
      </a:majorFont>
      <a:minorFont>
        <a:latin typeface="Aa之云体"/>
        <a:ea typeface="Aa之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vw5sv5t">
      <a:majorFont>
        <a:latin typeface="Aa之云体"/>
        <a:ea typeface="Aa之云体"/>
        <a:cs typeface=""/>
      </a:majorFont>
      <a:minorFont>
        <a:latin typeface="Aa之云体"/>
        <a:ea typeface="Aa之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931</Words>
  <Application>Microsoft Office PowerPoint</Application>
  <PresentationFormat>宽屏</PresentationFormat>
  <Paragraphs>157</Paragraphs>
  <Slides>51</Slides>
  <Notes>42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51</vt:i4>
      </vt:variant>
    </vt:vector>
  </HeadingPairs>
  <TitlesOfParts>
    <vt:vector size="58" baseType="lpstr">
      <vt:lpstr>Aa之云体</vt:lpstr>
      <vt:lpstr>微软雅黑</vt:lpstr>
      <vt:lpstr>Arial</vt:lpstr>
      <vt:lpstr>Calibri</vt:lpstr>
      <vt:lpstr>Wingdings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快闪</dc:title>
  <dc:creator>第一PPT</dc:creator>
  <cp:keywords>www.1ppt.com</cp:keywords>
  <dc:description>www.1ppt.com</dc:description>
  <cp:lastModifiedBy>Administrator</cp:lastModifiedBy>
  <cp:revision>10</cp:revision>
  <dcterms:created xsi:type="dcterms:W3CDTF">2015-05-05T08:02:00Z</dcterms:created>
  <dcterms:modified xsi:type="dcterms:W3CDTF">2023-05-20T02:12:40Z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5677EE4B2DF4437E9E3381A912DB6FD9_12</vt:lpwstr>
  </property>
  <property fmtid="{D5CDD505-2E9C-101B-9397-08002B2CF9AE}" pid="3" name="KSOProductBuildVer">
    <vt:lpwstr>2052-11.1.0.14309</vt:lpwstr>
  </property>
</Properties>
</file>