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6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4" autoAdjust="0"/>
    <p:restoredTop sz="94660"/>
  </p:normalViewPr>
  <p:slideViewPr>
    <p:cSldViewPr snapToGrid="0">
      <p:cViewPr varScale="1">
        <p:scale>
          <a:sx n="83" d="100"/>
          <a:sy n="83" d="100"/>
        </p:scale>
        <p:origin x="72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B91DC-559E-4223-981F-EA6A3BB1CC88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72514-AEEB-493D-8DB5-ACC4B40D5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555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72514-AEEB-493D-8DB5-ACC4B40D587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071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72514-AEEB-493D-8DB5-ACC4B40D587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66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67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258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87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75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66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44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27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37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0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85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747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1D955-79B0-4BE4-BD4D-ED221AE7F4DC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3E92A-F13C-4D48-B9EF-9DEFE196D4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01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-458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322" y="2004694"/>
            <a:ext cx="12192000" cy="283945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6208295" y="2009274"/>
            <a:ext cx="5173579" cy="2839453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6792686" y="3450778"/>
            <a:ext cx="896548" cy="772886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51115" y="2873834"/>
            <a:ext cx="4354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FFFF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个人简历</a:t>
            </a:r>
            <a:endParaRPr lang="zh-CN" altLang="en-US" sz="7200" dirty="0">
              <a:solidFill>
                <a:srgbClr val="FFFF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9753606" y="4071261"/>
            <a:ext cx="896548" cy="772886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770914" y="3265714"/>
            <a:ext cx="317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主讲人：</a:t>
            </a:r>
            <a:r>
              <a:rPr lang="en-US" altLang="zh-CN" sz="3600" dirty="0" smtClean="0"/>
              <a:t>XXX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65570" y="4256314"/>
            <a:ext cx="317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FFC000"/>
                </a:solidFill>
              </a:rPr>
              <a:t>2024</a:t>
            </a:r>
            <a:r>
              <a:rPr lang="zh-CN" altLang="en-US" sz="2800" dirty="0" smtClean="0">
                <a:solidFill>
                  <a:srgbClr val="FFC000"/>
                </a:solidFill>
              </a:rPr>
              <a:t>年</a:t>
            </a:r>
            <a:r>
              <a:rPr lang="en-US" altLang="zh-CN" sz="2800" dirty="0" smtClean="0">
                <a:solidFill>
                  <a:srgbClr val="FFC000"/>
                </a:solidFill>
              </a:rPr>
              <a:t>8</a:t>
            </a:r>
            <a:r>
              <a:rPr lang="zh-CN" altLang="en-US" sz="2800" dirty="0" smtClean="0">
                <a:solidFill>
                  <a:srgbClr val="FFC000"/>
                </a:solidFill>
              </a:rPr>
              <a:t>月</a:t>
            </a:r>
            <a:endParaRPr lang="en-US" altLang="zh-CN" sz="2800" dirty="0" smtClean="0">
              <a:solidFill>
                <a:srgbClr val="FFC000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7184573" y="2024749"/>
            <a:ext cx="896548" cy="772886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7456714" y="2253361"/>
            <a:ext cx="896548" cy="772886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7837714" y="2166263"/>
            <a:ext cx="896548" cy="772886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11310255" y="2002980"/>
            <a:ext cx="896548" cy="772886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22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32000" y="719666"/>
            <a:ext cx="8128000" cy="5418667"/>
            <a:chOff x="2032000" y="719666"/>
            <a:chExt cx="8128000" cy="5418667"/>
          </a:xfrm>
        </p:grpSpPr>
        <p:sp>
          <p:nvSpPr>
            <p:cNvPr id="3" name="直接连接符 2"/>
            <p:cNvSpPr/>
            <p:nvPr/>
          </p:nvSpPr>
          <p:spPr>
            <a:xfrm>
              <a:off x="2032000" y="719666"/>
              <a:ext cx="8128000" cy="0"/>
            </a:xfrm>
            <a:prstGeom prst="lin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任意多边形 4"/>
            <p:cNvSpPr/>
            <p:nvPr/>
          </p:nvSpPr>
          <p:spPr>
            <a:xfrm>
              <a:off x="2032000" y="719666"/>
              <a:ext cx="1625600" cy="5418667"/>
            </a:xfrm>
            <a:custGeom>
              <a:avLst/>
              <a:gdLst>
                <a:gd name="connsiteX0" fmla="*/ 0 w 1625600"/>
                <a:gd name="connsiteY0" fmla="*/ 0 h 5418667"/>
                <a:gd name="connsiteX1" fmla="*/ 1625600 w 1625600"/>
                <a:gd name="connsiteY1" fmla="*/ 0 h 5418667"/>
                <a:gd name="connsiteX2" fmla="*/ 1625600 w 1625600"/>
                <a:gd name="connsiteY2" fmla="*/ 5418667 h 5418667"/>
                <a:gd name="connsiteX3" fmla="*/ 0 w 1625600"/>
                <a:gd name="connsiteY3" fmla="*/ 5418667 h 5418667"/>
                <a:gd name="connsiteX4" fmla="*/ 0 w 1625600"/>
                <a:gd name="connsiteY4" fmla="*/ 0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5600" h="5418667">
                  <a:moveTo>
                    <a:pt x="0" y="0"/>
                  </a:moveTo>
                  <a:lnTo>
                    <a:pt x="1625600" y="0"/>
                  </a:lnTo>
                  <a:lnTo>
                    <a:pt x="1625600" y="5418667"/>
                  </a:lnTo>
                  <a:lnTo>
                    <a:pt x="0" y="5418667"/>
                  </a:lnTo>
                  <a:lnTo>
                    <a:pt x="0" y="0"/>
                  </a:lnTo>
                  <a:close/>
                </a:path>
              </a:pathLst>
            </a:custGeom>
            <a:ln w="34925">
              <a:solidFill>
                <a:srgbClr val="FFFFFF"/>
              </a:solidFill>
            </a:ln>
            <a:effectLst/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eaVert" wrap="square" lIns="247650" tIns="247650" rIns="247650" bIns="247650" numCol="1" spcCol="1270" anchor="t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600" kern="1200" dirty="0" smtClean="0">
                  <a:pattFill prst="wdDnDiag">
                    <a:fgClr>
                      <a:srgbClr val="C00000"/>
                    </a:fgClr>
                    <a:bgClr>
                      <a:srgbClr val="FFC000"/>
                    </a:bgClr>
                  </a:pattFill>
                </a:rPr>
                <a:t>目录</a:t>
              </a:r>
              <a:endParaRPr lang="zh-CN" altLang="en-US" sz="11500" kern="1200" dirty="0">
                <a:pattFill prst="wdDnDiag">
                  <a:fgClr>
                    <a:srgbClr val="C00000"/>
                  </a:fgClr>
                  <a:bgClr>
                    <a:srgbClr val="FFC000"/>
                  </a:bgClr>
                </a:pattFill>
              </a:endParaRPr>
            </a:p>
          </p:txBody>
        </p:sp>
        <p:sp>
          <p:nvSpPr>
            <p:cNvPr id="6" name="动作按钮: 自定义 5">
              <a:hlinkClick r:id="" action="ppaction://noaction" highlightClick="1"/>
            </p:cNvPr>
            <p:cNvSpPr/>
            <p:nvPr/>
          </p:nvSpPr>
          <p:spPr>
            <a:xfrm>
              <a:off x="3779520" y="783364"/>
              <a:ext cx="6380480" cy="1273968"/>
            </a:xfrm>
            <a:prstGeom prst="actionButtonBlank">
              <a:avLst/>
            </a:prstGeom>
            <a:solidFill>
              <a:schemeClr val="accent1">
                <a:lumMod val="50000"/>
              </a:schemeClr>
            </a:solidFill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  <a:sp3d>
              <a:bevelT prst="slope"/>
            </a:sp3d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5740" tIns="205740" rIns="205740" bIns="205740" numCol="1" spcCol="1270" anchor="t" anchorCtr="0">
              <a:noAutofit/>
            </a:bodyPr>
            <a:lstStyle/>
            <a:p>
              <a:pPr lvl="0" algn="l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5400" kern="1200" dirty="0" smtClean="0">
                  <a:pattFill prst="lgGrid">
                    <a:fgClr>
                      <a:srgbClr val="FFFF00"/>
                    </a:fgClr>
                    <a:bgClr>
                      <a:srgbClr val="92D050"/>
                    </a:bgClr>
                  </a:pattFill>
                </a:rPr>
                <a:t>家乡介绍</a:t>
              </a:r>
              <a:endParaRPr lang="zh-CN" altLang="en-US" sz="5400" kern="1200" dirty="0">
                <a:pattFill prst="lgGrid">
                  <a:fgClr>
                    <a:srgbClr val="FFFF00"/>
                  </a:fgClr>
                  <a:bgClr>
                    <a:srgbClr val="92D050"/>
                  </a:bgClr>
                </a:pattFill>
              </a:endParaRPr>
            </a:p>
          </p:txBody>
        </p:sp>
        <p:sp>
          <p:nvSpPr>
            <p:cNvPr id="7" name="直接连接符 6"/>
            <p:cNvSpPr/>
            <p:nvPr/>
          </p:nvSpPr>
          <p:spPr>
            <a:xfrm>
              <a:off x="3657599" y="2057333"/>
              <a:ext cx="6502400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任意多边形 7"/>
            <p:cNvSpPr/>
            <p:nvPr/>
          </p:nvSpPr>
          <p:spPr>
            <a:xfrm>
              <a:off x="3779520" y="2121031"/>
              <a:ext cx="6380480" cy="1273968"/>
            </a:xfrm>
            <a:custGeom>
              <a:avLst/>
              <a:gdLst>
                <a:gd name="connsiteX0" fmla="*/ 0 w 6380480"/>
                <a:gd name="connsiteY0" fmla="*/ 0 h 1273968"/>
                <a:gd name="connsiteX1" fmla="*/ 6380480 w 6380480"/>
                <a:gd name="connsiteY1" fmla="*/ 0 h 1273968"/>
                <a:gd name="connsiteX2" fmla="*/ 6380480 w 6380480"/>
                <a:gd name="connsiteY2" fmla="*/ 1273968 h 1273968"/>
                <a:gd name="connsiteX3" fmla="*/ 0 w 6380480"/>
                <a:gd name="connsiteY3" fmla="*/ 1273968 h 1273968"/>
                <a:gd name="connsiteX4" fmla="*/ 0 w 6380480"/>
                <a:gd name="connsiteY4" fmla="*/ 0 h 127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0480" h="1273968">
                  <a:moveTo>
                    <a:pt x="0" y="0"/>
                  </a:moveTo>
                  <a:lnTo>
                    <a:pt x="6380480" y="0"/>
                  </a:lnTo>
                  <a:lnTo>
                    <a:pt x="6380480" y="1273968"/>
                  </a:lnTo>
                  <a:lnTo>
                    <a:pt x="0" y="1273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  <a:sp3d>
              <a:bevelT prst="slope"/>
            </a:sp3d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5740" tIns="205740" rIns="205740" bIns="205740" numCol="1" spcCol="1270" anchor="t" anchorCtr="0">
              <a:noAutofit/>
            </a:bodyPr>
            <a:lstStyle/>
            <a:p>
              <a:pPr lvl="0" algn="l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5400" kern="1200" dirty="0" smtClean="0">
                  <a:pattFill prst="lgGrid">
                    <a:fgClr>
                      <a:srgbClr val="FFFF00"/>
                    </a:fgClr>
                    <a:bgClr>
                      <a:srgbClr val="92D050"/>
                    </a:bgClr>
                  </a:pattFill>
                </a:rPr>
                <a:t>个人介绍</a:t>
              </a:r>
              <a:endParaRPr lang="zh-CN" altLang="en-US" sz="5400" kern="1200" dirty="0">
                <a:pattFill prst="lgGrid">
                  <a:fgClr>
                    <a:srgbClr val="FFFF00"/>
                  </a:fgClr>
                  <a:bgClr>
                    <a:srgbClr val="92D050"/>
                  </a:bgClr>
                </a:pattFill>
              </a:endParaRPr>
            </a:p>
          </p:txBody>
        </p:sp>
        <p:sp>
          <p:nvSpPr>
            <p:cNvPr id="9" name="直接连接符 8"/>
            <p:cNvSpPr/>
            <p:nvPr/>
          </p:nvSpPr>
          <p:spPr>
            <a:xfrm>
              <a:off x="3657599" y="3395000"/>
              <a:ext cx="6502400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任意多边形 9"/>
            <p:cNvSpPr/>
            <p:nvPr/>
          </p:nvSpPr>
          <p:spPr>
            <a:xfrm>
              <a:off x="3779520" y="3458698"/>
              <a:ext cx="6380480" cy="1273968"/>
            </a:xfrm>
            <a:custGeom>
              <a:avLst/>
              <a:gdLst>
                <a:gd name="connsiteX0" fmla="*/ 0 w 6380480"/>
                <a:gd name="connsiteY0" fmla="*/ 0 h 1273968"/>
                <a:gd name="connsiteX1" fmla="*/ 6380480 w 6380480"/>
                <a:gd name="connsiteY1" fmla="*/ 0 h 1273968"/>
                <a:gd name="connsiteX2" fmla="*/ 6380480 w 6380480"/>
                <a:gd name="connsiteY2" fmla="*/ 1273968 h 1273968"/>
                <a:gd name="connsiteX3" fmla="*/ 0 w 6380480"/>
                <a:gd name="connsiteY3" fmla="*/ 1273968 h 1273968"/>
                <a:gd name="connsiteX4" fmla="*/ 0 w 6380480"/>
                <a:gd name="connsiteY4" fmla="*/ 0 h 127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0480" h="1273968">
                  <a:moveTo>
                    <a:pt x="0" y="0"/>
                  </a:moveTo>
                  <a:lnTo>
                    <a:pt x="6380480" y="0"/>
                  </a:lnTo>
                  <a:lnTo>
                    <a:pt x="6380480" y="1273968"/>
                  </a:lnTo>
                  <a:lnTo>
                    <a:pt x="0" y="1273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  <a:sp3d>
              <a:bevelT prst="slop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5740" tIns="205740" rIns="205740" bIns="205740" numCol="1" spcCol="1270" anchor="t" anchorCtr="0">
              <a:noAutofit/>
            </a:bodyPr>
            <a:lstStyle/>
            <a:p>
              <a:pPr lvl="0" algn="l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5400" kern="1200" dirty="0" smtClean="0">
                  <a:pattFill prst="smGrid">
                    <a:fgClr>
                      <a:srgbClr val="00B0F0"/>
                    </a:fgClr>
                    <a:bgClr>
                      <a:srgbClr val="002060"/>
                    </a:bgClr>
                  </a:pattFill>
                </a:rPr>
                <a:t>知识认知</a:t>
              </a:r>
              <a:endParaRPr lang="zh-CN" altLang="en-US" sz="5400" kern="1200" dirty="0">
                <a:pattFill prst="lgGrid">
                  <a:fgClr>
                    <a:srgbClr val="FFFF00"/>
                  </a:fgClr>
                  <a:bgClr>
                    <a:srgbClr val="92D050"/>
                  </a:bgClr>
                </a:pattFill>
              </a:endParaRPr>
            </a:p>
          </p:txBody>
        </p:sp>
        <p:sp>
          <p:nvSpPr>
            <p:cNvPr id="11" name="直接连接符 10"/>
            <p:cNvSpPr/>
            <p:nvPr/>
          </p:nvSpPr>
          <p:spPr>
            <a:xfrm>
              <a:off x="3657599" y="4732667"/>
              <a:ext cx="6502400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任意多边形 11"/>
            <p:cNvSpPr/>
            <p:nvPr/>
          </p:nvSpPr>
          <p:spPr>
            <a:xfrm>
              <a:off x="3779520" y="4796366"/>
              <a:ext cx="6380480" cy="1273968"/>
            </a:xfrm>
            <a:custGeom>
              <a:avLst/>
              <a:gdLst>
                <a:gd name="connsiteX0" fmla="*/ 0 w 6380480"/>
                <a:gd name="connsiteY0" fmla="*/ 0 h 1273968"/>
                <a:gd name="connsiteX1" fmla="*/ 6380480 w 6380480"/>
                <a:gd name="connsiteY1" fmla="*/ 0 h 1273968"/>
                <a:gd name="connsiteX2" fmla="*/ 6380480 w 6380480"/>
                <a:gd name="connsiteY2" fmla="*/ 1273968 h 1273968"/>
                <a:gd name="connsiteX3" fmla="*/ 0 w 6380480"/>
                <a:gd name="connsiteY3" fmla="*/ 1273968 h 1273968"/>
                <a:gd name="connsiteX4" fmla="*/ 0 w 6380480"/>
                <a:gd name="connsiteY4" fmla="*/ 0 h 127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0480" h="1273968">
                  <a:moveTo>
                    <a:pt x="0" y="0"/>
                  </a:moveTo>
                  <a:lnTo>
                    <a:pt x="6380480" y="0"/>
                  </a:lnTo>
                  <a:lnTo>
                    <a:pt x="6380480" y="1273968"/>
                  </a:lnTo>
                  <a:lnTo>
                    <a:pt x="0" y="127396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  <a:sp3d>
              <a:bevelT prst="slope"/>
            </a:sp3d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5740" tIns="205740" rIns="205740" bIns="205740" numCol="1" spcCol="1270" anchor="t" anchorCtr="0">
              <a:noAutofit/>
            </a:bodyPr>
            <a:lstStyle/>
            <a:p>
              <a:pPr lvl="0" algn="l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400" kern="1200" dirty="0">
                <a:pattFill prst="lgGrid">
                  <a:fgClr>
                    <a:srgbClr val="FFFF00"/>
                  </a:fgClr>
                  <a:bgClr>
                    <a:srgbClr val="92D050"/>
                  </a:bgClr>
                </a:pattFill>
              </a:endParaRPr>
            </a:p>
          </p:txBody>
        </p:sp>
        <p:sp>
          <p:nvSpPr>
            <p:cNvPr id="13" name="直接连接符 12"/>
            <p:cNvSpPr/>
            <p:nvPr/>
          </p:nvSpPr>
          <p:spPr>
            <a:xfrm>
              <a:off x="3657599" y="6070335"/>
              <a:ext cx="6502400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828646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79271" y="2141316"/>
            <a:ext cx="4872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/>
              <a:t>家乡介绍</a:t>
            </a:r>
            <a:endParaRPr lang="zh-CN" altLang="en-US" sz="7200" dirty="0"/>
          </a:p>
        </p:txBody>
      </p:sp>
    </p:spTree>
    <p:extLst>
      <p:ext uri="{BB962C8B-B14F-4D97-AF65-F5344CB8AC3E}">
        <p14:creationId xmlns:p14="http://schemas.microsoft.com/office/powerpoint/2010/main" val="158379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37144" y="1539433"/>
            <a:ext cx="83337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/>
              <a:t>个人介绍</a:t>
            </a:r>
            <a:endParaRPr lang="zh-CN" altLang="en-US" sz="6600" dirty="0"/>
          </a:p>
        </p:txBody>
      </p:sp>
    </p:spTree>
    <p:extLst>
      <p:ext uri="{BB962C8B-B14F-4D97-AF65-F5344CB8AC3E}">
        <p14:creationId xmlns:p14="http://schemas.microsoft.com/office/powerpoint/2010/main" val="10811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15878" y="1180618"/>
            <a:ext cx="4907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/>
              <a:t>知识认知</a:t>
            </a:r>
            <a:endParaRPr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99665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6997" y="3889094"/>
            <a:ext cx="82180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/>
              <a:t>感谢观看</a:t>
            </a:r>
            <a:endParaRPr lang="zh-CN" altLang="en-US" sz="8000" dirty="0"/>
          </a:p>
        </p:txBody>
      </p:sp>
    </p:spTree>
    <p:extLst>
      <p:ext uri="{BB962C8B-B14F-4D97-AF65-F5344CB8AC3E}">
        <p14:creationId xmlns:p14="http://schemas.microsoft.com/office/powerpoint/2010/main" val="412048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509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24</Words>
  <Application>Microsoft Office PowerPoint</Application>
  <PresentationFormat>宽屏</PresentationFormat>
  <Paragraphs>13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等线 Light</vt:lpstr>
      <vt:lpstr>华文琥珀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CC</dc:creator>
  <cp:lastModifiedBy>CC</cp:lastModifiedBy>
  <cp:revision>10</cp:revision>
  <dcterms:created xsi:type="dcterms:W3CDTF">2024-08-20T11:23:37Z</dcterms:created>
  <dcterms:modified xsi:type="dcterms:W3CDTF">2024-08-22T07:12:34Z</dcterms:modified>
</cp:coreProperties>
</file>