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notesMasterIdLst>
    <p:notesMasterId r:id="rId5"/>
  </p:notesMasterIdLst>
  <p:sldIdLst>
    <p:sldId id="836" r:id="rId4"/>
    <p:sldId id="1028" r:id="rId6"/>
    <p:sldId id="1053" r:id="rId7"/>
    <p:sldId id="1040" r:id="rId8"/>
    <p:sldId id="1136" r:id="rId9"/>
    <p:sldId id="1137" r:id="rId10"/>
    <p:sldId id="1139" r:id="rId11"/>
    <p:sldId id="1142" r:id="rId12"/>
    <p:sldId id="1141" r:id="rId13"/>
    <p:sldId id="1138" r:id="rId14"/>
    <p:sldId id="1004" r:id="rId15"/>
    <p:sldId id="1144" r:id="rId16"/>
    <p:sldId id="1143" r:id="rId17"/>
    <p:sldId id="1145" r:id="rId18"/>
    <p:sldId id="1146" r:id="rId19"/>
    <p:sldId id="1051" r:id="rId20"/>
    <p:sldId id="1037" r:id="rId21"/>
    <p:sldId id="1014" r:id="rId22"/>
    <p:sldId id="1094" r:id="rId23"/>
    <p:sldId id="1147" r:id="rId24"/>
    <p:sldId id="1052" r:id="rId25"/>
    <p:sldId id="1103" r:id="rId26"/>
    <p:sldId id="1104" r:id="rId27"/>
    <p:sldId id="1148" r:id="rId28"/>
    <p:sldId id="1197" r:id="rId29"/>
    <p:sldId id="1198" r:id="rId30"/>
    <p:sldId id="1199" r:id="rId31"/>
    <p:sldId id="1200" r:id="rId32"/>
    <p:sldId id="1149" r:id="rId33"/>
    <p:sldId id="1109" r:id="rId34"/>
    <p:sldId id="1110" r:id="rId35"/>
    <p:sldId id="1112" r:id="rId36"/>
    <p:sldId id="1175" r:id="rId37"/>
    <p:sldId id="1176" r:id="rId38"/>
    <p:sldId id="1178" r:id="rId39"/>
    <p:sldId id="1177" r:id="rId40"/>
    <p:sldId id="1179" r:id="rId41"/>
    <p:sldId id="1125" r:id="rId42"/>
    <p:sldId id="1126" r:id="rId43"/>
    <p:sldId id="1180" r:id="rId44"/>
    <p:sldId id="1181" r:id="rId45"/>
    <p:sldId id="1182" r:id="rId46"/>
    <p:sldId id="1183" r:id="rId47"/>
    <p:sldId id="1184" r:id="rId48"/>
    <p:sldId id="1185" r:id="rId49"/>
    <p:sldId id="1186" r:id="rId50"/>
    <p:sldId id="1130" r:id="rId51"/>
    <p:sldId id="1187" r:id="rId52"/>
    <p:sldId id="1189" r:id="rId53"/>
    <p:sldId id="1188" r:id="rId54"/>
    <p:sldId id="1191" r:id="rId55"/>
    <p:sldId id="1192" r:id="rId56"/>
    <p:sldId id="1050" r:id="rId5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2" autoAdjust="0"/>
    <p:restoredTop sz="93321" autoAdjust="0"/>
  </p:normalViewPr>
  <p:slideViewPr>
    <p:cSldViewPr>
      <p:cViewPr>
        <p:scale>
          <a:sx n="100" d="100"/>
          <a:sy n="100" d="100"/>
        </p:scale>
        <p:origin x="-1944" y="-774"/>
      </p:cViewPr>
      <p:guideLst>
        <p:guide orient="horz" pos="1692"/>
        <p:guide pos="27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3007"/>
        <p:guide pos="20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0" Type="http://schemas.openxmlformats.org/officeDocument/2006/relationships/tableStyles" Target="tableStyles.xml"/><Relationship Id="rId6" Type="http://schemas.openxmlformats.org/officeDocument/2006/relationships/slide" Target="slides/slide2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8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9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3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6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5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25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00" b="0" i="0" dirty="0">
                <a:solidFill>
                  <a:schemeClr val="bg1"/>
                </a:solidFill>
                <a:latin typeface="+mj-ea"/>
                <a:ea typeface="+mj-ea"/>
                <a:cs typeface="inpin heiti" charset="-122"/>
                <a:sym typeface="+mn-lt"/>
              </a:rPr>
              <a:t>点击添加相关标题文字</a:t>
            </a:r>
            <a:endParaRPr lang="zh-CN" altLang="en-US" sz="1200" b="0" i="0" dirty="0">
              <a:solidFill>
                <a:schemeClr val="bg1"/>
              </a:solidFill>
              <a:latin typeface="+mj-ea"/>
              <a:ea typeface="+mj-ea"/>
              <a:cs typeface="inpin heiti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95536" y="21034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7935" y="21971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3"/>
          <p:cNvSpPr>
            <a:spLocks noChangeArrowheads="1"/>
          </p:cNvSpPr>
          <p:nvPr userDrawn="1"/>
        </p:nvSpPr>
        <p:spPr bwMode="auto">
          <a:xfrm>
            <a:off x="1187624" y="612722"/>
            <a:ext cx="2587892" cy="23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en-US" altLang="zh-CN" sz="105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Click here to add the title text content</a:t>
            </a:r>
            <a:endParaRPr lang="zh-CN" altLang="en-US" sz="1050" b="0" i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9" name="文本框 12"/>
          <p:cNvSpPr txBox="1">
            <a:spLocks noChangeArrowheads="1"/>
          </p:cNvSpPr>
          <p:nvPr userDrawn="1"/>
        </p:nvSpPr>
        <p:spPr bwMode="auto">
          <a:xfrm>
            <a:off x="1187624" y="370296"/>
            <a:ext cx="2160240" cy="28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inpin heiti" charset="-122"/>
                <a:sym typeface="+mn-lt"/>
              </a:rPr>
              <a:t>点击添加相关标题文字</a:t>
            </a:r>
            <a:endParaRPr lang="zh-CN" altLang="en-US" sz="1400" b="0" i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inpin heiti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D0C8-D35A-439E-96FB-C8D4A64305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F15A6-E82C-4E1E-834E-C415C51F7D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pic>
        <p:nvPicPr>
          <p:cNvPr id="7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95536" y="21034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47935" y="21971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3"/>
          <p:cNvSpPr>
            <a:spLocks noChangeArrowheads="1"/>
          </p:cNvSpPr>
          <p:nvPr userDrawn="1"/>
        </p:nvSpPr>
        <p:spPr bwMode="auto">
          <a:xfrm>
            <a:off x="1187624" y="612722"/>
            <a:ext cx="2587892" cy="23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en-US" altLang="zh-CN" sz="105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Click here to add the title text content</a:t>
            </a:r>
            <a:endParaRPr lang="zh-CN" altLang="en-US" sz="1050" b="0" i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0" name="文本框 12"/>
          <p:cNvSpPr txBox="1">
            <a:spLocks noChangeArrowheads="1"/>
          </p:cNvSpPr>
          <p:nvPr userDrawn="1"/>
        </p:nvSpPr>
        <p:spPr bwMode="auto">
          <a:xfrm>
            <a:off x="1187624" y="370296"/>
            <a:ext cx="2160240" cy="28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4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inpin heiti" charset="-122"/>
                <a:sym typeface="+mn-lt"/>
              </a:rPr>
              <a:t>点击添加相关标题文字</a:t>
            </a:r>
            <a:endParaRPr lang="zh-CN" altLang="en-US" sz="1400" b="0" i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inpin heiti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5576" y="5024574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http://www.1ppt.com/xiazai/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+mj-ea"/>
          <a:ea typeface="+mj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kern="1200">
          <a:solidFill>
            <a:schemeClr val="tx1"/>
          </a:solidFill>
          <a:latin typeface="+mj-ea"/>
          <a:ea typeface="+mj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j-ea"/>
          <a:ea typeface="+mj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i="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i="0" kern="1200">
          <a:solidFill>
            <a:schemeClr val="tx1"/>
          </a:solidFill>
          <a:latin typeface="+mj-ea"/>
          <a:ea typeface="+mj-ea"/>
          <a:cs typeface="+mn-cs"/>
        </a:defRPr>
      </a:lvl5pPr>
      <a:lvl6pPr marL="25139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6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2.png"/><Relationship Id="rId1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1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6.png"/><Relationship Id="rId1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8.png"/><Relationship Id="rId1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0.png"/><Relationship Id="rId1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新建文件夹 (3)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2857"/>
            <a:ext cx="9144000" cy="5148262"/>
          </a:xfrm>
          <a:prstGeom prst="rect">
            <a:avLst/>
          </a:prstGeom>
          <a:noFill/>
        </p:spPr>
      </p:pic>
      <p:grpSp>
        <p:nvGrpSpPr>
          <p:cNvPr id="53" name="组合 9"/>
          <p:cNvGrpSpPr/>
          <p:nvPr/>
        </p:nvGrpSpPr>
        <p:grpSpPr>
          <a:xfrm>
            <a:off x="1373517" y="3496132"/>
            <a:ext cx="219347" cy="219359"/>
            <a:chOff x="801291" y="3535885"/>
            <a:chExt cx="219347" cy="219347"/>
          </a:xfrm>
        </p:grpSpPr>
        <p:sp>
          <p:nvSpPr>
            <p:cNvPr id="54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dirty="0">
                <a:solidFill>
                  <a:srgbClr val="FFFDEF"/>
                </a:solidFill>
                <a:cs typeface="+mn-ea"/>
                <a:sym typeface="+mn-lt"/>
              </a:endParaRPr>
            </a:p>
          </p:txBody>
        </p:sp>
        <p:grpSp>
          <p:nvGrpSpPr>
            <p:cNvPr id="55" name="组合 11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56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88" tIns="64294" rIns="128588" bIns="64294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88" tIns="64294" rIns="128588" bIns="64294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64" name="矩形 63"/>
          <p:cNvSpPr/>
          <p:nvPr/>
        </p:nvSpPr>
        <p:spPr>
          <a:xfrm>
            <a:off x="1907686" y="3419580"/>
            <a:ext cx="1728470" cy="37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023" tIns="32511" rIns="65023" bIns="32511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教师：邱璐瑶 </a:t>
            </a:r>
            <a:endParaRPr 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1460" y="1635760"/>
            <a:ext cx="486664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ea typeface="+mn-lt"/>
                <a:cs typeface="+mn-lt"/>
              </a:rPr>
              <a:t>office</a:t>
            </a:r>
            <a:r>
              <a:rPr lang="zh-CN" altLang="en-US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ea typeface="+mn-lt"/>
                <a:cs typeface="+mn-lt"/>
              </a:rPr>
              <a:t>之</a:t>
            </a:r>
            <a:r>
              <a:rPr lang="en-US" altLang="zh-CN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ea typeface="+mn-lt"/>
                <a:cs typeface="+mn-lt"/>
              </a:rPr>
              <a:t>word</a:t>
            </a:r>
            <a:r>
              <a:rPr lang="zh-CN" altLang="en-US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ea typeface="+mn-lt"/>
                <a:cs typeface="+mn-lt"/>
              </a:rPr>
              <a:t>学习</a:t>
            </a:r>
            <a:endParaRPr lang="zh-CN" altLang="en-US" sz="4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ea typeface="+mn-lt"/>
              <a:cs typeface="+mn-lt"/>
            </a:endParaRPr>
          </a:p>
          <a:p>
            <a:r>
              <a:rPr lang="en-US" altLang="zh-CN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ea typeface="+mn-lt"/>
                <a:cs typeface="+mn-lt"/>
              </a:rPr>
              <a:t>         </a:t>
            </a:r>
            <a:r>
              <a:rPr lang="zh-CN" altLang="en-US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ea typeface="+mn-lt"/>
                <a:cs typeface="+mn-lt"/>
              </a:rPr>
              <a:t>第二章</a:t>
            </a:r>
            <a:endParaRPr lang="zh-CN" altLang="en-US" sz="4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ea typeface="+mn-lt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dministrator\Desktop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5148262"/>
          </a:xfrm>
          <a:prstGeom prst="rect">
            <a:avLst/>
          </a:prstGeom>
          <a:noFill/>
        </p:spPr>
      </p:pic>
      <p:sp>
        <p:nvSpPr>
          <p:cNvPr id="18" name="MH_Others_1"/>
          <p:cNvSpPr txBox="1"/>
          <p:nvPr>
            <p:custDataLst>
              <p:tags r:id="rId2"/>
            </p:custDataLst>
          </p:nvPr>
        </p:nvSpPr>
        <p:spPr>
          <a:xfrm>
            <a:off x="1334487" y="1058936"/>
            <a:ext cx="1261884" cy="26985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目录</a:t>
            </a:r>
            <a:endParaRPr lang="zh-CN" altLang="en-US" sz="8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MH_Others_2"/>
          <p:cNvSpPr txBox="1"/>
          <p:nvPr>
            <p:custDataLst>
              <p:tags r:id="rId3"/>
            </p:custDataLst>
          </p:nvPr>
        </p:nvSpPr>
        <p:spPr>
          <a:xfrm rot="5400000">
            <a:off x="-12833" y="2048064"/>
            <a:ext cx="234629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MH_Number_1"/>
          <p:cNvSpPr/>
          <p:nvPr>
            <p:custDataLst>
              <p:tags r:id="rId4"/>
            </p:custDataLst>
          </p:nvPr>
        </p:nvSpPr>
        <p:spPr>
          <a:xfrm>
            <a:off x="3701906" y="506261"/>
            <a:ext cx="269985" cy="27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MH_Entry_1"/>
          <p:cNvSpPr/>
          <p:nvPr>
            <p:custDataLst>
              <p:tags r:id="rId5"/>
            </p:custDataLst>
          </p:nvPr>
        </p:nvSpPr>
        <p:spPr>
          <a:xfrm>
            <a:off x="4079240" y="444500"/>
            <a:ext cx="2829560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>
              <a:lnSpc>
                <a:spcPct val="130000"/>
              </a:lnSpc>
            </a:pPr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设置字体格式</a:t>
            </a:r>
            <a:endParaRPr 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MH_Number_2"/>
          <p:cNvSpPr/>
          <p:nvPr>
            <p:custDataLst>
              <p:tags r:id="rId6"/>
            </p:custDataLst>
          </p:nvPr>
        </p:nvSpPr>
        <p:spPr>
          <a:xfrm>
            <a:off x="3701906" y="1124617"/>
            <a:ext cx="269985" cy="270000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3" name="MH_Entry_2"/>
          <p:cNvSpPr/>
          <p:nvPr>
            <p:custDataLst>
              <p:tags r:id="rId7"/>
            </p:custDataLst>
          </p:nvPr>
        </p:nvSpPr>
        <p:spPr>
          <a:xfrm>
            <a:off x="4079381" y="1062770"/>
            <a:ext cx="2506941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设置段落格式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MH_Number_3"/>
          <p:cNvSpPr/>
          <p:nvPr>
            <p:custDataLst>
              <p:tags r:id="rId8"/>
            </p:custDataLst>
          </p:nvPr>
        </p:nvSpPr>
        <p:spPr>
          <a:xfrm>
            <a:off x="3701906" y="1742974"/>
            <a:ext cx="269985" cy="27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" name="MH_Entry_3"/>
          <p:cNvSpPr/>
          <p:nvPr>
            <p:custDataLst>
              <p:tags r:id="rId9"/>
            </p:custDataLst>
          </p:nvPr>
        </p:nvSpPr>
        <p:spPr>
          <a:xfrm>
            <a:off x="4079381" y="1681126"/>
            <a:ext cx="2506941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添加项目符号和编号</a:t>
            </a:r>
            <a:endParaRPr 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MH_Number_4"/>
          <p:cNvSpPr/>
          <p:nvPr>
            <p:custDataLst>
              <p:tags r:id="rId10"/>
            </p:custDataLst>
          </p:nvPr>
        </p:nvSpPr>
        <p:spPr>
          <a:xfrm>
            <a:off x="3701906" y="2361330"/>
            <a:ext cx="269985" cy="270000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MH_Entry_4"/>
          <p:cNvSpPr/>
          <p:nvPr>
            <p:custDataLst>
              <p:tags r:id="rId11"/>
            </p:custDataLst>
          </p:nvPr>
        </p:nvSpPr>
        <p:spPr>
          <a:xfrm>
            <a:off x="4079240" y="2299335"/>
            <a:ext cx="2889885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查找替换与拼写检查文本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MH_Entry_4"/>
          <p:cNvSpPr/>
          <p:nvPr>
            <p:custDataLst>
              <p:tags r:id="rId12"/>
            </p:custDataLst>
          </p:nvPr>
        </p:nvSpPr>
        <p:spPr>
          <a:xfrm>
            <a:off x="4079381" y="2877967"/>
            <a:ext cx="2506941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设置边框与底纹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MH_Number_3"/>
          <p:cNvSpPr/>
          <p:nvPr>
            <p:custDataLst>
              <p:tags r:id="rId13"/>
            </p:custDataLst>
          </p:nvPr>
        </p:nvSpPr>
        <p:spPr>
          <a:xfrm>
            <a:off x="3701906" y="2967254"/>
            <a:ext cx="269985" cy="27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/>
            <a:r>
              <a:rPr lang="en-US" altLang="zh-CN" sz="1500" dirty="0">
                <a:solidFill>
                  <a:srgbClr val="FFFFFF"/>
                </a:solidFill>
                <a:cs typeface="+mn-ea"/>
                <a:sym typeface="+mn-lt"/>
              </a:rPr>
              <a:t>5</a:t>
            </a:r>
            <a:endParaRPr lang="en-US" altLang="zh-CN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MH_Number_4"/>
          <p:cNvSpPr/>
          <p:nvPr>
            <p:custDataLst>
              <p:tags r:id="rId14"/>
            </p:custDataLst>
          </p:nvPr>
        </p:nvSpPr>
        <p:spPr>
          <a:xfrm>
            <a:off x="3708891" y="3526555"/>
            <a:ext cx="269985" cy="270000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/>
            <a:r>
              <a:rPr lang="en-US" altLang="zh-CN" sz="1500" dirty="0">
                <a:solidFill>
                  <a:srgbClr val="FFFFFF"/>
                </a:solidFill>
                <a:cs typeface="+mn-ea"/>
                <a:sym typeface="+mn-lt"/>
              </a:rPr>
              <a:t>6</a:t>
            </a:r>
            <a:endParaRPr lang="en-US" altLang="zh-CN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MH_Entry_4"/>
          <p:cNvSpPr/>
          <p:nvPr>
            <p:custDataLst>
              <p:tags r:id="rId15"/>
            </p:custDataLst>
          </p:nvPr>
        </p:nvSpPr>
        <p:spPr>
          <a:xfrm>
            <a:off x="4048760" y="3442335"/>
            <a:ext cx="2889885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常见的辅助工具讲解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MH_Entry_4"/>
          <p:cNvSpPr/>
          <p:nvPr>
            <p:custDataLst>
              <p:tags r:id="rId16"/>
            </p:custDataLst>
          </p:nvPr>
        </p:nvSpPr>
        <p:spPr>
          <a:xfrm>
            <a:off x="4079381" y="4012077"/>
            <a:ext cx="2506941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案例练习讲解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MH_Number_3"/>
          <p:cNvSpPr/>
          <p:nvPr>
            <p:custDataLst>
              <p:tags r:id="rId17"/>
            </p:custDataLst>
          </p:nvPr>
        </p:nvSpPr>
        <p:spPr>
          <a:xfrm>
            <a:off x="3701906" y="4101364"/>
            <a:ext cx="269985" cy="27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/>
            <a:r>
              <a:rPr lang="en-US" altLang="zh-CN" sz="1500" dirty="0">
                <a:solidFill>
                  <a:srgbClr val="FFFFFF"/>
                </a:solidFill>
                <a:cs typeface="+mn-ea"/>
                <a:sym typeface="+mn-lt"/>
              </a:rPr>
              <a:t>7</a:t>
            </a:r>
            <a:endParaRPr lang="en-US" altLang="zh-CN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4" grpId="0" bldLvl="0" animBg="1"/>
      <p:bldP spid="2" grpId="0" bldLvl="0" animBg="1"/>
      <p:bldP spid="3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4762"/>
            <a:ext cx="9144000" cy="5148262"/>
          </a:xfrm>
          <a:prstGeom prst="rect">
            <a:avLst/>
          </a:prstGeom>
          <a:noFill/>
        </p:spPr>
      </p:pic>
      <p:sp>
        <p:nvSpPr>
          <p:cNvPr id="6" name="TextBox 11"/>
          <p:cNvSpPr txBox="1"/>
          <p:nvPr/>
        </p:nvSpPr>
        <p:spPr>
          <a:xfrm>
            <a:off x="4948558" y="1947360"/>
            <a:ext cx="2287905" cy="148018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 algn="l"/>
            <a:r>
              <a:rPr lang="zh-CN" altLang="en-US" sz="14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zh-CN" altLang="en-US" sz="2000" dirty="0">
                <a:solidFill>
                  <a:schemeClr val="accent2"/>
                </a:solidFill>
                <a:cs typeface="+mn-ea"/>
                <a:sym typeface="+mn-lt"/>
              </a:rPr>
              <a:t>第一部分</a:t>
            </a:r>
            <a:endParaRPr lang="en-US" altLang="zh-CN" sz="2000" dirty="0">
              <a:solidFill>
                <a:schemeClr val="accent2"/>
              </a:solidFill>
              <a:cs typeface="+mn-ea"/>
              <a:sym typeface="+mn-lt"/>
            </a:endParaRPr>
          </a:p>
          <a:p>
            <a:pPr marL="0" lvl="1" algn="l"/>
            <a:r>
              <a:rPr lang="zh-CN" altLang="en-US" sz="3600" dirty="0">
                <a:solidFill>
                  <a:srgbClr val="F0D04E"/>
                </a:solidFill>
                <a:cs typeface="+mn-ea"/>
                <a:sym typeface="+mn-lt"/>
              </a:rPr>
              <a:t>   </a:t>
            </a:r>
            <a:r>
              <a:rPr lang="zh-CN" sz="2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设置字体格式</a:t>
            </a:r>
            <a:endParaRPr lang="zh-CN" altLang="en-US" sz="2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0" lvl="1" algn="ctr"/>
            <a:endParaRPr lang="en-US" altLang="zh-CN" sz="3600" dirty="0">
              <a:solidFill>
                <a:srgbClr val="535353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813832" y="1849245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3560048" y="3023491"/>
            <a:ext cx="902574" cy="246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PART 01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3412563" y="1823086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541815" y="1987996"/>
            <a:ext cx="902574" cy="769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5e20e09f1094b8b85205c39161abdb5\insertfill"/>
          <p:cNvPicPr>
            <a:picLocks noChangeAspect="1"/>
          </p:cNvPicPr>
          <p:nvPr/>
        </p:nvPicPr>
        <p:blipFill>
          <a:blip r:embed="rId1">
            <a:alphaModFix amt="6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5920" y="699135"/>
            <a:ext cx="3067685" cy="3778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设置字体格式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4075" y="1203325"/>
            <a:ext cx="4709160" cy="3922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设置字体格式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2066925"/>
            <a:ext cx="7585075" cy="277114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869690" y="1346835"/>
            <a:ext cx="140462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华文彩云" panose="02010800040101010101" charset="-122"/>
                <a:ea typeface="华文彩云" panose="02010800040101010101" charset="-122"/>
              </a:rPr>
              <a:t>上下角标</a:t>
            </a:r>
            <a:endParaRPr lang="zh-CN" altLang="en-US" sz="24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华文彩云" panose="02010800040101010101" charset="-122"/>
              <a:ea typeface="华文彩云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设置字体格式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11538" y="1346835"/>
            <a:ext cx="232092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华文彩云" panose="02010800040101010101" charset="-122"/>
                <a:ea typeface="华文彩云" panose="02010800040101010101" charset="-122"/>
              </a:rPr>
              <a:t>文字阴影和背景</a:t>
            </a:r>
            <a:endParaRPr lang="zh-CN" altLang="en-US" sz="24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华文彩云" panose="02010800040101010101" charset="-122"/>
              <a:ea typeface="华文彩云" panose="020108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9340" y="1995805"/>
            <a:ext cx="7005320" cy="3081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设置字符间距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69691" y="1346835"/>
            <a:ext cx="140462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华文彩云" panose="02010800040101010101" charset="-122"/>
                <a:ea typeface="华文彩云" panose="02010800040101010101" charset="-122"/>
              </a:rPr>
              <a:t>其余功能</a:t>
            </a:r>
            <a:endParaRPr lang="zh-CN" altLang="en-US" sz="24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华文彩云" panose="02010800040101010101" charset="-122"/>
              <a:ea typeface="华文彩云" panose="020108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82321" b="58652"/>
          <a:stretch>
            <a:fillRect/>
          </a:stretch>
        </p:blipFill>
        <p:spPr>
          <a:xfrm>
            <a:off x="323215" y="2067560"/>
            <a:ext cx="2198370" cy="28924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330" y="2067560"/>
            <a:ext cx="2287270" cy="30099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690" y="2067560"/>
            <a:ext cx="2011045" cy="3008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设置字体格式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69691" y="1346835"/>
            <a:ext cx="140462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华文彩云" panose="02010800040101010101" charset="-122"/>
                <a:ea typeface="华文彩云" panose="02010800040101010101" charset="-122"/>
              </a:rPr>
              <a:t>英文变换</a:t>
            </a:r>
            <a:endParaRPr lang="zh-CN" altLang="en-US" sz="24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华文彩云" panose="02010800040101010101" charset="-122"/>
              <a:ea typeface="华文彩云" panose="020108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r="44746" b="58716"/>
          <a:stretch>
            <a:fillRect/>
          </a:stretch>
        </p:blipFill>
        <p:spPr>
          <a:xfrm>
            <a:off x="1259205" y="1923415"/>
            <a:ext cx="6591300" cy="2770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添加艺术效果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36948" b="49702"/>
          <a:stretch>
            <a:fillRect/>
          </a:stretch>
        </p:blipFill>
        <p:spPr>
          <a:xfrm>
            <a:off x="1475105" y="2067560"/>
            <a:ext cx="5616575" cy="252031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869690" y="1346835"/>
            <a:ext cx="140462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华文彩云" panose="02010800040101010101" charset="-122"/>
                <a:ea typeface="华文彩云" panose="02010800040101010101" charset="-122"/>
              </a:rPr>
              <a:t>艺术字体</a:t>
            </a:r>
            <a:endParaRPr lang="zh-CN" altLang="en-US" sz="24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华文彩云" panose="02010800040101010101" charset="-122"/>
              <a:ea typeface="华文彩云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4762"/>
            <a:ext cx="9144000" cy="5148262"/>
          </a:xfrm>
          <a:prstGeom prst="rect">
            <a:avLst/>
          </a:prstGeom>
          <a:noFill/>
        </p:spPr>
      </p:pic>
      <p:sp>
        <p:nvSpPr>
          <p:cNvPr id="6" name="TextBox 11"/>
          <p:cNvSpPr txBox="1"/>
          <p:nvPr/>
        </p:nvSpPr>
        <p:spPr>
          <a:xfrm>
            <a:off x="4948558" y="1947360"/>
            <a:ext cx="2287905" cy="148018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 algn="l"/>
            <a:r>
              <a:rPr lang="zh-CN" altLang="en-US" sz="14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zh-CN" altLang="en-US" sz="2000" dirty="0" smtClean="0">
                <a:solidFill>
                  <a:schemeClr val="accent2"/>
                </a:solidFill>
                <a:cs typeface="+mn-ea"/>
                <a:sym typeface="+mn-lt"/>
              </a:rPr>
              <a:t>第二部</a:t>
            </a:r>
            <a:r>
              <a:rPr lang="zh-CN" altLang="en-US" sz="2000" dirty="0">
                <a:solidFill>
                  <a:schemeClr val="accent2"/>
                </a:solidFill>
                <a:cs typeface="+mn-ea"/>
                <a:sym typeface="+mn-lt"/>
              </a:rPr>
              <a:t>分</a:t>
            </a:r>
            <a:endParaRPr lang="en-US" altLang="zh-CN" sz="2000" dirty="0">
              <a:solidFill>
                <a:schemeClr val="accent2"/>
              </a:solidFill>
              <a:cs typeface="+mn-ea"/>
              <a:sym typeface="+mn-lt"/>
            </a:endParaRPr>
          </a:p>
          <a:p>
            <a:pPr marL="0" lvl="1" algn="l"/>
            <a:r>
              <a:rPr lang="zh-CN" altLang="en-US" sz="3600" dirty="0">
                <a:solidFill>
                  <a:srgbClr val="F0D04E"/>
                </a:solidFill>
                <a:cs typeface="+mn-ea"/>
                <a:sym typeface="+mn-lt"/>
              </a:rPr>
              <a:t>   </a:t>
            </a:r>
            <a:r>
              <a:rPr lang="zh-CN" sz="2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设置段落格式</a:t>
            </a:r>
            <a:endParaRPr lang="zh-CN" altLang="en-US" sz="2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0" lvl="1" algn="ctr"/>
            <a:endParaRPr lang="en-US" altLang="zh-CN" sz="3600" dirty="0">
              <a:solidFill>
                <a:srgbClr val="535353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813832" y="1849245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3560048" y="3023491"/>
            <a:ext cx="902574" cy="246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9" name="组合 25"/>
          <p:cNvGrpSpPr/>
          <p:nvPr/>
        </p:nvGrpSpPr>
        <p:grpSpPr>
          <a:xfrm>
            <a:off x="3412563" y="1823086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541815" y="1987996"/>
            <a:ext cx="902574" cy="769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5e20e09f1094b8b85205c39161abdb5\insertfill"/>
          <p:cNvPicPr>
            <a:picLocks noChangeAspect="1"/>
          </p:cNvPicPr>
          <p:nvPr/>
        </p:nvPicPr>
        <p:blipFill>
          <a:blip r:embed="rId1">
            <a:alphaModFix amt="6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4200" y="1111250"/>
            <a:ext cx="2895600" cy="2921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设置段落对齐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4115" t="6118" r="59512" b="78566"/>
          <a:stretch>
            <a:fillRect/>
          </a:stretch>
        </p:blipFill>
        <p:spPr>
          <a:xfrm>
            <a:off x="1399540" y="1778000"/>
            <a:ext cx="1913255" cy="10071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l="25214" t="3206" r="57666" b="79184"/>
          <a:stretch>
            <a:fillRect/>
          </a:stretch>
        </p:blipFill>
        <p:spPr>
          <a:xfrm>
            <a:off x="3703320" y="1778000"/>
            <a:ext cx="1727200" cy="9994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25889" t="2027" r="58167" b="79531"/>
          <a:stretch>
            <a:fillRect/>
          </a:stretch>
        </p:blipFill>
        <p:spPr>
          <a:xfrm>
            <a:off x="6007735" y="1778000"/>
            <a:ext cx="1573530" cy="10236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l="25107" t="2465" r="58203" b="75262"/>
          <a:stretch>
            <a:fillRect/>
          </a:stretch>
        </p:blipFill>
        <p:spPr>
          <a:xfrm>
            <a:off x="1399540" y="3435985"/>
            <a:ext cx="1912620" cy="14357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l="25585" t="4135" r="56574" b="76566"/>
          <a:stretch>
            <a:fillRect/>
          </a:stretch>
        </p:blipFill>
        <p:spPr>
          <a:xfrm>
            <a:off x="3703320" y="3435985"/>
            <a:ext cx="2358390" cy="1435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设置段落缩进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25955" t="6720" r="57529" b="79309"/>
          <a:stretch>
            <a:fillRect/>
          </a:stretch>
        </p:blipFill>
        <p:spPr>
          <a:xfrm>
            <a:off x="971550" y="1563370"/>
            <a:ext cx="2851785" cy="13576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5802" t="5925" r="55883" b="77802"/>
          <a:stretch>
            <a:fillRect/>
          </a:stretch>
        </p:blipFill>
        <p:spPr>
          <a:xfrm>
            <a:off x="971550" y="3219450"/>
            <a:ext cx="2847975" cy="14236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855" y="1491615"/>
            <a:ext cx="2650490" cy="3291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设置段落间距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6783" t="6466" r="54855" b="70405"/>
          <a:stretch>
            <a:fillRect/>
          </a:stretch>
        </p:blipFill>
        <p:spPr>
          <a:xfrm>
            <a:off x="467360" y="1779270"/>
            <a:ext cx="2646045" cy="18751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855" y="1491615"/>
            <a:ext cx="3223895" cy="34804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4762"/>
            <a:ext cx="9144000" cy="5148262"/>
          </a:xfrm>
          <a:prstGeom prst="rect">
            <a:avLst/>
          </a:prstGeom>
          <a:noFill/>
        </p:spPr>
      </p:pic>
      <p:sp>
        <p:nvSpPr>
          <p:cNvPr id="6" name="TextBox 11"/>
          <p:cNvSpPr txBox="1"/>
          <p:nvPr/>
        </p:nvSpPr>
        <p:spPr>
          <a:xfrm>
            <a:off x="4948558" y="1947360"/>
            <a:ext cx="3164205" cy="92646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 algn="l"/>
            <a:r>
              <a:rPr lang="zh-CN" altLang="en-US" sz="14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zh-CN" altLang="en-US" sz="2000" dirty="0" smtClean="0">
                <a:solidFill>
                  <a:schemeClr val="accent2"/>
                </a:solidFill>
                <a:cs typeface="+mn-ea"/>
                <a:sym typeface="+mn-lt"/>
              </a:rPr>
              <a:t>第三部</a:t>
            </a:r>
            <a:r>
              <a:rPr lang="zh-CN" altLang="en-US" sz="2000" dirty="0">
                <a:solidFill>
                  <a:schemeClr val="accent2"/>
                </a:solidFill>
                <a:cs typeface="+mn-ea"/>
                <a:sym typeface="+mn-lt"/>
              </a:rPr>
              <a:t>分</a:t>
            </a:r>
            <a:endParaRPr lang="en-US" altLang="zh-CN" sz="2000" dirty="0">
              <a:solidFill>
                <a:schemeClr val="accent2"/>
              </a:solidFill>
              <a:cs typeface="+mn-ea"/>
              <a:sym typeface="+mn-lt"/>
            </a:endParaRPr>
          </a:p>
          <a:p>
            <a:pPr marL="0" lvl="1" algn="l"/>
            <a:r>
              <a:rPr lang="zh-CN" altLang="en-US" sz="3600" dirty="0">
                <a:solidFill>
                  <a:srgbClr val="F0D04E"/>
                </a:solidFill>
                <a:cs typeface="+mn-ea"/>
                <a:sym typeface="+mn-lt"/>
              </a:rPr>
              <a:t>   </a:t>
            </a:r>
            <a:r>
              <a:rPr lang="zh-CN" sz="2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添加项目符号和编号</a:t>
            </a:r>
            <a:endParaRPr lang="zh-CN" sz="3600" dirty="0">
              <a:solidFill>
                <a:srgbClr val="535353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813832" y="1849245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3560048" y="3023491"/>
            <a:ext cx="902574" cy="246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3412563" y="1823086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541815" y="1987996"/>
            <a:ext cx="902574" cy="769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5e20e09f1094b8b85205c39161abdb5\insertfill"/>
          <p:cNvPicPr>
            <a:picLocks noChangeAspect="1"/>
          </p:cNvPicPr>
          <p:nvPr/>
        </p:nvPicPr>
        <p:blipFill>
          <a:blip r:embed="rId1">
            <a:alphaModFix amt="6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1025" y="1196975"/>
            <a:ext cx="2901950" cy="2749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3622675" y="339725"/>
            <a:ext cx="18980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+mn-lt"/>
              </a:rPr>
              <a:t>添加编号</a:t>
            </a:r>
            <a:endParaRPr lang="zh-CN" altLang="en-US" sz="32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ea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5387" t="4106" r="42308" b="26153"/>
          <a:stretch>
            <a:fillRect/>
          </a:stretch>
        </p:blipFill>
        <p:spPr>
          <a:xfrm>
            <a:off x="323215" y="1851660"/>
            <a:ext cx="1935480" cy="23514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240" y="1851660"/>
            <a:ext cx="1672590" cy="29190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79270"/>
            <a:ext cx="4070350" cy="3153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3204845" y="339090"/>
            <a:ext cx="3727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+mn-lt"/>
              </a:rPr>
              <a:t>添加项目符号</a:t>
            </a:r>
            <a:endParaRPr lang="zh-CN" altLang="en-US" sz="32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ea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l="25408" t="7365" r="40169" b="26465"/>
          <a:stretch>
            <a:fillRect/>
          </a:stretch>
        </p:blipFill>
        <p:spPr>
          <a:xfrm>
            <a:off x="323215" y="1635760"/>
            <a:ext cx="3023870" cy="32404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990" y="2571750"/>
            <a:ext cx="2529205" cy="1004570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V="1">
            <a:off x="3423285" y="3075940"/>
            <a:ext cx="2012315" cy="1327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3204845" y="339090"/>
            <a:ext cx="3727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+mn-lt"/>
              </a:rPr>
              <a:t>添加多级列表</a:t>
            </a:r>
            <a:endParaRPr lang="zh-CN" altLang="en-US" sz="32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ea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5904" t="6826" r="58647" b="67322"/>
          <a:stretch>
            <a:fillRect/>
          </a:stretch>
        </p:blipFill>
        <p:spPr>
          <a:xfrm>
            <a:off x="323215" y="1779270"/>
            <a:ext cx="2380615" cy="22409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25908" t="7385" r="51581" b="25918"/>
          <a:stretch>
            <a:fillRect/>
          </a:stretch>
        </p:blipFill>
        <p:spPr>
          <a:xfrm>
            <a:off x="3707765" y="1491615"/>
            <a:ext cx="2145030" cy="357441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>
            <a:off x="2785745" y="2715895"/>
            <a:ext cx="1282065" cy="71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125" y="2352675"/>
            <a:ext cx="1939925" cy="1667510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>
            <a:off x="5147945" y="2787650"/>
            <a:ext cx="1727835" cy="2882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4762"/>
            <a:ext cx="9144000" cy="5148262"/>
          </a:xfrm>
          <a:prstGeom prst="rect">
            <a:avLst/>
          </a:prstGeom>
          <a:noFill/>
        </p:spPr>
      </p:pic>
      <p:sp>
        <p:nvSpPr>
          <p:cNvPr id="6" name="TextBox 11"/>
          <p:cNvSpPr txBox="1"/>
          <p:nvPr/>
        </p:nvSpPr>
        <p:spPr>
          <a:xfrm>
            <a:off x="4948558" y="1947360"/>
            <a:ext cx="3748405" cy="92646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 algn="l"/>
            <a:r>
              <a:rPr lang="zh-CN" altLang="en-US" sz="14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zh-CN" altLang="en-US" sz="2000" dirty="0" smtClean="0">
                <a:solidFill>
                  <a:schemeClr val="accent2"/>
                </a:solidFill>
                <a:cs typeface="+mn-ea"/>
                <a:sym typeface="+mn-lt"/>
              </a:rPr>
              <a:t>第四部</a:t>
            </a:r>
            <a:r>
              <a:rPr lang="zh-CN" altLang="en-US" sz="2000" dirty="0">
                <a:solidFill>
                  <a:schemeClr val="accent2"/>
                </a:solidFill>
                <a:cs typeface="+mn-ea"/>
                <a:sym typeface="+mn-lt"/>
              </a:rPr>
              <a:t>分</a:t>
            </a:r>
            <a:endParaRPr lang="en-US" altLang="zh-CN" sz="2000" dirty="0">
              <a:solidFill>
                <a:schemeClr val="accent2"/>
              </a:solidFill>
              <a:cs typeface="+mn-ea"/>
              <a:sym typeface="+mn-lt"/>
            </a:endParaRPr>
          </a:p>
          <a:p>
            <a:pPr marL="0" lvl="1" algn="l"/>
            <a:r>
              <a:rPr lang="zh-CN" altLang="en-US" sz="3600" dirty="0">
                <a:solidFill>
                  <a:srgbClr val="F0D04E"/>
                </a:solidFill>
                <a:cs typeface="+mn-ea"/>
                <a:sym typeface="+mn-lt"/>
              </a:rPr>
              <a:t>   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查找替换与拼写检查文本</a:t>
            </a:r>
            <a:endParaRPr lang="en-US" altLang="zh-CN" sz="3600" dirty="0">
              <a:solidFill>
                <a:srgbClr val="535353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813832" y="1849245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3560048" y="3023491"/>
            <a:ext cx="902574" cy="246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3412563" y="1823086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541815" y="1987996"/>
            <a:ext cx="902574" cy="769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5e20e09f1094b8b85205c39161abdb5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8075" y="1558925"/>
            <a:ext cx="4387850" cy="2025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查找替换文本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70438" r="13841" b="80340"/>
          <a:stretch>
            <a:fillRect/>
          </a:stretch>
        </p:blipFill>
        <p:spPr>
          <a:xfrm>
            <a:off x="1542415" y="2429510"/>
            <a:ext cx="2464435" cy="17335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2505" y="1925320"/>
            <a:ext cx="19418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Ctrl+F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0" y="1635760"/>
            <a:ext cx="3641725" cy="3422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查找替换文本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060" y="1275715"/>
            <a:ext cx="6929755" cy="3745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123478"/>
            <a:ext cx="5400600" cy="1459033"/>
          </a:xfrm>
          <a:prstGeom prst="rect">
            <a:avLst/>
          </a:prstGeom>
        </p:spPr>
      </p:pic>
      <p:pic>
        <p:nvPicPr>
          <p:cNvPr id="209716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315" y="1677670"/>
            <a:ext cx="4867910" cy="1518920"/>
          </a:xfrm>
          <a:prstGeom prst="rect">
            <a:avLst/>
          </a:prstGeom>
        </p:spPr>
      </p:pic>
      <p:pic>
        <p:nvPicPr>
          <p:cNvPr id="2097163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2988945"/>
            <a:ext cx="4423410" cy="212598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980" y="226060"/>
            <a:ext cx="6369685" cy="4692015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275" y="1102995"/>
            <a:ext cx="4173220" cy="3905885"/>
          </a:xfrm>
          <a:prstGeom prst="rect">
            <a:avLst/>
          </a:prstGeom>
        </p:spPr>
      </p:pic>
      <p:pic>
        <p:nvPicPr>
          <p:cNvPr id="2097153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090" y="1438910"/>
            <a:ext cx="4791710" cy="3676015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545" y="153035"/>
            <a:ext cx="6883400" cy="800735"/>
          </a:xfrm>
          <a:prstGeom prst="rect">
            <a:avLst/>
          </a:prstGeom>
        </p:spPr>
      </p:pic>
      <p:pic>
        <p:nvPicPr>
          <p:cNvPr id="2097155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545" y="1028700"/>
            <a:ext cx="6656070" cy="1706245"/>
          </a:xfrm>
          <a:prstGeom prst="rect">
            <a:avLst/>
          </a:prstGeom>
        </p:spPr>
      </p:pic>
      <p:pic>
        <p:nvPicPr>
          <p:cNvPr id="2097156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545" y="2880995"/>
            <a:ext cx="4781550" cy="1035685"/>
          </a:xfrm>
          <a:prstGeom prst="rect">
            <a:avLst/>
          </a:prstGeom>
        </p:spPr>
      </p:pic>
      <p:pic>
        <p:nvPicPr>
          <p:cNvPr id="209715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621" y="4062730"/>
            <a:ext cx="7624445" cy="871855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216468" y="123190"/>
            <a:ext cx="445452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拼写和语法检查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685" y="1059180"/>
            <a:ext cx="4931410" cy="3992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4762"/>
            <a:ext cx="9144000" cy="5148262"/>
          </a:xfrm>
          <a:prstGeom prst="rect">
            <a:avLst/>
          </a:prstGeom>
          <a:noFill/>
        </p:spPr>
      </p:pic>
      <p:sp>
        <p:nvSpPr>
          <p:cNvPr id="6" name="TextBox 11"/>
          <p:cNvSpPr txBox="1"/>
          <p:nvPr/>
        </p:nvSpPr>
        <p:spPr>
          <a:xfrm>
            <a:off x="4948558" y="1947360"/>
            <a:ext cx="2580005" cy="92646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 algn="l"/>
            <a:r>
              <a:rPr lang="zh-CN" altLang="en-US" sz="14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zh-CN" altLang="en-US" sz="2000" dirty="0" smtClean="0">
                <a:solidFill>
                  <a:schemeClr val="accent2"/>
                </a:solidFill>
                <a:cs typeface="+mn-ea"/>
                <a:sym typeface="+mn-lt"/>
              </a:rPr>
              <a:t>第五部</a:t>
            </a:r>
            <a:r>
              <a:rPr lang="zh-CN" altLang="en-US" sz="2000" dirty="0">
                <a:solidFill>
                  <a:schemeClr val="accent2"/>
                </a:solidFill>
                <a:cs typeface="+mn-ea"/>
                <a:sym typeface="+mn-lt"/>
              </a:rPr>
              <a:t>分</a:t>
            </a:r>
            <a:endParaRPr lang="en-US" altLang="zh-CN" sz="2000" dirty="0">
              <a:solidFill>
                <a:schemeClr val="accent2"/>
              </a:solidFill>
              <a:cs typeface="+mn-ea"/>
              <a:sym typeface="+mn-lt"/>
            </a:endParaRPr>
          </a:p>
          <a:p>
            <a:pPr marL="0" lvl="1" algn="l"/>
            <a:r>
              <a:rPr lang="zh-CN" altLang="en-US" sz="3600" dirty="0">
                <a:solidFill>
                  <a:srgbClr val="F0D04E"/>
                </a:solidFill>
                <a:cs typeface="+mn-ea"/>
                <a:sym typeface="+mn-lt"/>
              </a:rPr>
              <a:t>   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设置边框与底纹</a:t>
            </a:r>
            <a:endParaRPr lang="en-US" altLang="zh-CN" sz="3600" dirty="0">
              <a:solidFill>
                <a:srgbClr val="535353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813832" y="1849245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3560048" y="3023491"/>
            <a:ext cx="902574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05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3412563" y="1823086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541815" y="1987996"/>
            <a:ext cx="902574" cy="768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zh-CN" alt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5e20e09f1094b8b85205c39161abdb5\insertfill"/>
          <p:cNvPicPr>
            <a:picLocks noChangeAspect="1"/>
          </p:cNvPicPr>
          <p:nvPr/>
        </p:nvPicPr>
        <p:blipFill>
          <a:blip r:embed="rId1">
            <a:alphaModFix amt="6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1475" y="1558925"/>
            <a:ext cx="3321050" cy="2025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3131821" y="123190"/>
            <a:ext cx="262382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添加边框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7813" t="6688" r="32563" b="36540"/>
          <a:stretch>
            <a:fillRect/>
          </a:stretch>
        </p:blipFill>
        <p:spPr>
          <a:xfrm>
            <a:off x="323215" y="1923415"/>
            <a:ext cx="3691890" cy="29756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90" y="2211705"/>
            <a:ext cx="3348990" cy="277939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V="1">
            <a:off x="4095115" y="3579495"/>
            <a:ext cx="1052830" cy="1352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3131821" y="123190"/>
            <a:ext cx="262382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添加边框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3419475" y="3579495"/>
            <a:ext cx="1728470" cy="2165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35971" t="28270" r="36188" b="32136"/>
          <a:stretch>
            <a:fillRect/>
          </a:stretch>
        </p:blipFill>
        <p:spPr>
          <a:xfrm>
            <a:off x="179070" y="2715895"/>
            <a:ext cx="3297555" cy="18548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96055" y="321945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区别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350" y="2427605"/>
            <a:ext cx="3658870" cy="1704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3131821" y="123190"/>
            <a:ext cx="262382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添加底纹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8691" t="26195" r="34854" b="32433"/>
          <a:stretch>
            <a:fillRect/>
          </a:stretch>
        </p:blipFill>
        <p:spPr>
          <a:xfrm>
            <a:off x="107315" y="2427605"/>
            <a:ext cx="3383915" cy="21602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520" y="3219450"/>
            <a:ext cx="5133340" cy="713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添加页面边框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179705" y="1924050"/>
            <a:ext cx="8498840" cy="85217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V="1">
            <a:off x="3985895" y="2715895"/>
            <a:ext cx="1306195" cy="1033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552700" y="385826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页面背景颜色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添加页面边框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23546" t="23082" r="31980" b="23257"/>
          <a:stretch>
            <a:fillRect/>
          </a:stretch>
        </p:blipFill>
        <p:spPr>
          <a:xfrm>
            <a:off x="1763395" y="1347470"/>
            <a:ext cx="5241925" cy="3557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521586" y="123190"/>
            <a:ext cx="38442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自定义功能区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685" y="1203325"/>
            <a:ext cx="4954905" cy="3903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4762"/>
            <a:ext cx="9144000" cy="5148262"/>
          </a:xfrm>
          <a:prstGeom prst="rect">
            <a:avLst/>
          </a:prstGeom>
          <a:noFill/>
        </p:spPr>
      </p:pic>
      <p:sp>
        <p:nvSpPr>
          <p:cNvPr id="6" name="TextBox 11"/>
          <p:cNvSpPr txBox="1"/>
          <p:nvPr/>
        </p:nvSpPr>
        <p:spPr>
          <a:xfrm>
            <a:off x="4948558" y="1947360"/>
            <a:ext cx="3164205" cy="92646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 algn="l"/>
            <a:r>
              <a:rPr lang="zh-CN" altLang="en-US" sz="14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zh-CN" altLang="en-US" sz="2000" dirty="0" smtClean="0">
                <a:solidFill>
                  <a:schemeClr val="accent2"/>
                </a:solidFill>
                <a:cs typeface="+mn-ea"/>
                <a:sym typeface="+mn-lt"/>
              </a:rPr>
              <a:t>第六部</a:t>
            </a:r>
            <a:r>
              <a:rPr lang="zh-CN" altLang="en-US" sz="2000" dirty="0">
                <a:solidFill>
                  <a:schemeClr val="accent2"/>
                </a:solidFill>
                <a:cs typeface="+mn-ea"/>
                <a:sym typeface="+mn-lt"/>
              </a:rPr>
              <a:t>分</a:t>
            </a:r>
            <a:endParaRPr lang="en-US" altLang="zh-CN" sz="2000" dirty="0">
              <a:solidFill>
                <a:schemeClr val="accent2"/>
              </a:solidFill>
              <a:cs typeface="+mn-ea"/>
              <a:sym typeface="+mn-lt"/>
            </a:endParaRPr>
          </a:p>
          <a:p>
            <a:pPr marL="0" lvl="1" algn="l"/>
            <a:r>
              <a:rPr lang="zh-CN" altLang="en-US" sz="3600" dirty="0">
                <a:solidFill>
                  <a:srgbClr val="F0D04E"/>
                </a:solidFill>
                <a:cs typeface="+mn-ea"/>
                <a:sym typeface="+mn-lt"/>
              </a:rPr>
              <a:t>   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常见的辅助工具讲解</a:t>
            </a:r>
            <a:endParaRPr lang="en-US" altLang="zh-CN" sz="3600" dirty="0">
              <a:solidFill>
                <a:srgbClr val="535353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813832" y="1849245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3560048" y="3023491"/>
            <a:ext cx="902574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06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3412563" y="1823086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541815" y="1987996"/>
            <a:ext cx="902574" cy="768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dirty="0" smtClean="0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zh-CN" alt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5e20e09f1094b8b85205c39161abdb5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38425" y="1476375"/>
            <a:ext cx="3867150" cy="2190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2970848" y="123190"/>
            <a:ext cx="323405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标尺的调节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165" y="2427605"/>
            <a:ext cx="2965450" cy="1276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980" y="1494790"/>
            <a:ext cx="2542540" cy="13481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2427605"/>
            <a:ext cx="2082800" cy="14732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5650" y="1995805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控制第一行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105150" y="3867785"/>
            <a:ext cx="2697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控制除了第一行以外的行</a:t>
            </a:r>
            <a:endParaRPr lang="zh-CN" altLang="en-US"/>
          </a:p>
          <a:p>
            <a:r>
              <a:rPr lang="zh-CN" altLang="en-US"/>
              <a:t>（第一行保持不动）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164070" y="113474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控住整个段落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8650" y="3401060"/>
            <a:ext cx="1628775" cy="5429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479030" y="4006215"/>
            <a:ext cx="923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右缩进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3581083" y="123190"/>
            <a:ext cx="201358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制表位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3895" y="1419225"/>
            <a:ext cx="703135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600">
                <a:solidFill>
                  <a:srgbClr val="FF0000"/>
                </a:solidFill>
              </a:rPr>
              <a:t>制表位</a:t>
            </a:r>
            <a:r>
              <a:rPr lang="zh-CN" altLang="en-US" sz="1600"/>
              <a:t>是指在水平标尺上的位置，指定文字缩进的距离或一栏文字开始之处。</a:t>
            </a:r>
            <a:endParaRPr lang="zh-CN" altLang="en-US" sz="1600"/>
          </a:p>
          <a:p>
            <a:pPr algn="l"/>
            <a:r>
              <a:rPr lang="zh-CN" altLang="en-US" sz="1600"/>
              <a:t>制表位的三要素包括</a:t>
            </a:r>
            <a:r>
              <a:rPr lang="zh-CN" altLang="en-US" sz="1600">
                <a:solidFill>
                  <a:srgbClr val="FF0000"/>
                </a:solidFill>
              </a:rPr>
              <a:t>制表位位置、制表位对齐方式和制表位的前导字符</a:t>
            </a:r>
            <a:r>
              <a:rPr lang="zh-CN" altLang="en-US" sz="1600"/>
              <a:t>。</a:t>
            </a:r>
            <a:endParaRPr lang="zh-CN" altLang="en-US" sz="1600"/>
          </a:p>
          <a:p>
            <a:pPr algn="l"/>
            <a:endParaRPr lang="zh-CN" altLang="en-US" sz="1600"/>
          </a:p>
          <a:p>
            <a:pPr algn="l"/>
            <a:r>
              <a:rPr lang="zh-CN" altLang="en-US" sz="1600"/>
              <a:t>默认情况下，我们在Word文档中每按下一次【Tab】键，插入点即会自动向右侧移动</a:t>
            </a:r>
            <a:r>
              <a:rPr lang="zh-CN" altLang="en-US" sz="1600">
                <a:solidFill>
                  <a:srgbClr val="FF0000"/>
                </a:solidFill>
              </a:rPr>
              <a:t>2个字符</a:t>
            </a:r>
            <a:r>
              <a:rPr lang="zh-CN" altLang="en-US" sz="1600"/>
              <a:t>的位置，定位到新的位置，这个位置就被称为制表位。</a:t>
            </a:r>
            <a:endParaRPr lang="zh-CN" altLang="en-US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3581083" y="123190"/>
            <a:ext cx="201358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制表位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5060"/>
          <a:stretch>
            <a:fillRect/>
          </a:stretch>
        </p:blipFill>
        <p:spPr>
          <a:xfrm>
            <a:off x="323215" y="1851660"/>
            <a:ext cx="2571115" cy="31642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10" y="2377440"/>
            <a:ext cx="3799205" cy="2498725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 flipV="1">
            <a:off x="2984500" y="3507740"/>
            <a:ext cx="1731010" cy="167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3581083" y="123190"/>
            <a:ext cx="201358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制表位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1347470"/>
            <a:ext cx="3883025" cy="16160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67810" y="2139315"/>
            <a:ext cx="4872990" cy="4933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3075940"/>
            <a:ext cx="5119370" cy="1980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3581083" y="123190"/>
            <a:ext cx="201358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制表位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1131570"/>
            <a:ext cx="4142740" cy="16002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521835" y="188468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左对齐制表符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3003550"/>
            <a:ext cx="3177540" cy="19945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629025" y="394271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居中对齐制表符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 descr="7b0a2020202022776f7264617274223a20227b5c2269645c223a31393938333230352c5c227469645c223a31333437377d220a7d0a"/>
          <p:cNvSpPr/>
          <p:nvPr/>
        </p:nvSpPr>
        <p:spPr>
          <a:xfrm>
            <a:off x="3581083" y="123190"/>
            <a:ext cx="201358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制表位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21835" y="188468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右对齐制表符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131820" y="4371975"/>
            <a:ext cx="2011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小数点对齐制表符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205" y="1158240"/>
            <a:ext cx="2217420" cy="23107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865" y="3174365"/>
            <a:ext cx="3480435" cy="18294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4762"/>
            <a:ext cx="9144000" cy="5148262"/>
          </a:xfrm>
          <a:prstGeom prst="rect">
            <a:avLst/>
          </a:prstGeom>
          <a:noFill/>
        </p:spPr>
      </p:pic>
      <p:sp>
        <p:nvSpPr>
          <p:cNvPr id="6" name="TextBox 11"/>
          <p:cNvSpPr txBox="1"/>
          <p:nvPr/>
        </p:nvSpPr>
        <p:spPr>
          <a:xfrm>
            <a:off x="4948558" y="1947360"/>
            <a:ext cx="2287905" cy="92646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 algn="l"/>
            <a:r>
              <a:rPr lang="zh-CN" altLang="en-US" sz="14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zh-CN" altLang="en-US" sz="2000" dirty="0" smtClean="0">
                <a:solidFill>
                  <a:schemeClr val="accent2"/>
                </a:solidFill>
                <a:cs typeface="+mn-ea"/>
                <a:sym typeface="+mn-lt"/>
              </a:rPr>
              <a:t>第七部</a:t>
            </a:r>
            <a:r>
              <a:rPr lang="zh-CN" altLang="en-US" sz="2000" dirty="0">
                <a:solidFill>
                  <a:schemeClr val="accent2"/>
                </a:solidFill>
                <a:cs typeface="+mn-ea"/>
                <a:sym typeface="+mn-lt"/>
              </a:rPr>
              <a:t>分</a:t>
            </a:r>
            <a:endParaRPr lang="en-US" altLang="zh-CN" sz="2000" dirty="0">
              <a:solidFill>
                <a:schemeClr val="accent2"/>
              </a:solidFill>
              <a:cs typeface="+mn-ea"/>
              <a:sym typeface="+mn-lt"/>
            </a:endParaRPr>
          </a:p>
          <a:p>
            <a:pPr marL="0" lvl="1" algn="l"/>
            <a:r>
              <a:rPr lang="zh-CN" altLang="en-US" sz="3600" dirty="0">
                <a:solidFill>
                  <a:srgbClr val="F0D04E"/>
                </a:solidFill>
                <a:cs typeface="+mn-ea"/>
                <a:sym typeface="+mn-lt"/>
              </a:rPr>
              <a:t>   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案例练习讲解</a:t>
            </a:r>
            <a:endParaRPr lang="en-US" altLang="zh-CN" sz="3600" dirty="0">
              <a:solidFill>
                <a:srgbClr val="535353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813832" y="1849245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3560048" y="3023491"/>
            <a:ext cx="902574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3412563" y="1823086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541815" y="1987996"/>
            <a:ext cx="902574" cy="768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dirty="0" smtClean="0">
                <a:solidFill>
                  <a:schemeClr val="bg1"/>
                </a:solidFill>
                <a:cs typeface="+mn-ea"/>
                <a:sym typeface="+mn-lt"/>
              </a:rPr>
              <a:t>07</a:t>
            </a:r>
            <a:endParaRPr lang="zh-CN" alt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5e20e09f1094b8b85205c39161abdb5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 descr="7b0a2020202022776f7264617274223a20227b5c2269645c223a31393938333230352c5c227469645c223a31333437377d220a7d0a"/>
          <p:cNvSpPr/>
          <p:nvPr/>
        </p:nvSpPr>
        <p:spPr>
          <a:xfrm>
            <a:off x="1082040" y="123190"/>
            <a:ext cx="701167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案例</a:t>
            </a:r>
            <a:r>
              <a:rPr lang="en-US" altLang="zh-CN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1—</a:t>
            </a:r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排版《荷塘月色》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63850" y="1219200"/>
            <a:ext cx="3416300" cy="2705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 descr="7b0a2020202022776f7264617274223a20227b5c2269645c223a31393938333230352c5c227469645c223a31333437377d220a7d0a"/>
          <p:cNvSpPr/>
          <p:nvPr/>
        </p:nvSpPr>
        <p:spPr>
          <a:xfrm>
            <a:off x="1082040" y="123190"/>
            <a:ext cx="701167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案例</a:t>
            </a:r>
            <a:r>
              <a:rPr lang="en-US" altLang="zh-CN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1—</a:t>
            </a:r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排版《荷塘月色》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3440" y="1563370"/>
            <a:ext cx="4676140" cy="336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5e20e09f1094b8b85205c39161abdb5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 descr="7b0a2020202022776f7264617274223a20227b5c2269645c223a31393938333230352c5c227469645c223a31333437377d220a7d0a"/>
          <p:cNvSpPr/>
          <p:nvPr/>
        </p:nvSpPr>
        <p:spPr>
          <a:xfrm>
            <a:off x="728980" y="123190"/>
            <a:ext cx="77177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案例</a:t>
            </a:r>
            <a:r>
              <a:rPr lang="en-US" altLang="zh-CN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2—</a:t>
            </a:r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制作促销活动计划书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89275" y="1203325"/>
            <a:ext cx="2964815" cy="2964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 descr="7b0a2020202022776f7264617274223a20227b5c2269645c223a31393938333230352c5c227469645c223a31333437377d220a7d0a"/>
          <p:cNvSpPr/>
          <p:nvPr/>
        </p:nvSpPr>
        <p:spPr>
          <a:xfrm>
            <a:off x="728980" y="123190"/>
            <a:ext cx="77177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  <a:sym typeface="+mn-ea"/>
              </a:rPr>
              <a:t>案例</a:t>
            </a:r>
            <a:r>
              <a:rPr lang="en-US" altLang="zh-CN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  <a:sym typeface="+mn-ea"/>
              </a:rPr>
              <a:t>2—</a:t>
            </a:r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  <a:sym typeface="+mn-ea"/>
              </a:rPr>
              <a:t>制作促销活动计划书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4" name="图片 3" descr="7.29作业2"/>
          <p:cNvPicPr>
            <a:picLocks noChangeAspect="1"/>
          </p:cNvPicPr>
          <p:nvPr/>
        </p:nvPicPr>
        <p:blipFill>
          <a:blip r:embed="rId1"/>
          <a:srcRect l="31422" t="8960" r="32792"/>
          <a:stretch>
            <a:fillRect/>
          </a:stretch>
        </p:blipFill>
        <p:spPr>
          <a:xfrm>
            <a:off x="2907030" y="1213485"/>
            <a:ext cx="2818765" cy="3780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65e20e09f1094b8b85205c39161abdb5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 descr="7b0a2020202022776f7264617274223a20227b5c2269645c223a31393938333230352c5c227469645c223a31333437377d220a7d0a"/>
          <p:cNvSpPr/>
          <p:nvPr/>
        </p:nvSpPr>
        <p:spPr>
          <a:xfrm>
            <a:off x="1660843" y="123190"/>
            <a:ext cx="585406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案例</a:t>
            </a:r>
            <a:r>
              <a:rPr lang="en-US" altLang="zh-CN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3—</a:t>
            </a:r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</a:rPr>
              <a:t>制作招聘启事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9600" y="1482725"/>
            <a:ext cx="2844800" cy="2178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 descr="7b0a2020202022776f7264617274223a20227b5c2269645c223a31393938333230352c5c227469645c223a31333437377d220a7d0a"/>
          <p:cNvSpPr/>
          <p:nvPr/>
        </p:nvSpPr>
        <p:spPr>
          <a:xfrm>
            <a:off x="1660843" y="123190"/>
            <a:ext cx="585406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  <a:sym typeface="+mn-ea"/>
              </a:rPr>
              <a:t>案例</a:t>
            </a:r>
            <a:r>
              <a:rPr lang="en-US" altLang="zh-CN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  <a:sym typeface="+mn-ea"/>
              </a:rPr>
              <a:t>3—</a:t>
            </a:r>
            <a:r>
              <a:rPr lang="zh-CN" altLang="en-US" sz="4800" b="1">
                <a:ln w="12700" cmpd="sng">
                  <a:prstDash val="sysDash"/>
                </a:ln>
                <a:solidFill>
                  <a:srgbClr val="516C58"/>
                </a:solidFill>
                <a:effectLst>
                  <a:innerShdw dist="25400" dir="18900000">
                    <a:srgbClr val="749E85"/>
                  </a:innerShdw>
                  <a:reflection blurRad="6350" stA="50000" endA="300" endPos="50000" dist="63500" dir="5400000" sy="-100000" algn="bl" rotWithShape="0"/>
                </a:effectLst>
                <a:latin typeface="汉仪春然手书简" panose="00020600040101010101" charset="-122"/>
                <a:ea typeface="汉仪春然手书简" panose="00020600040101010101" charset="-122"/>
                <a:sym typeface="+mn-ea"/>
              </a:rPr>
              <a:t>制作招聘启事</a:t>
            </a:r>
            <a:endParaRPr lang="zh-CN" altLang="en-US" sz="4800" b="1">
              <a:ln w="12700" cmpd="sng">
                <a:prstDash val="sysDash"/>
              </a:ln>
              <a:solidFill>
                <a:srgbClr val="516C58"/>
              </a:solidFill>
              <a:effectLst>
                <a:innerShdw dist="25400" dir="18900000">
                  <a:srgbClr val="749E85"/>
                </a:innerShdw>
                <a:reflection blurRad="6350" stA="50000" endA="300" endPos="50000" dist="63500" dir="5400000" sy="-100000" algn="bl" rotWithShape="0"/>
              </a:effectLst>
              <a:latin typeface="汉仪春然手书简" panose="00020600040101010101" charset="-122"/>
              <a:ea typeface="汉仪春然手书简" panose="0002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5285" y="1059180"/>
            <a:ext cx="3286125" cy="4001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新建文件夹 (3)\t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4762"/>
            <a:ext cx="9144000" cy="5148262"/>
          </a:xfrm>
          <a:prstGeom prst="rect">
            <a:avLst/>
          </a:prstGeom>
          <a:noFill/>
        </p:spPr>
      </p:pic>
      <p:sp>
        <p:nvSpPr>
          <p:cNvPr id="52" name="矩形 259"/>
          <p:cNvSpPr>
            <a:spLocks noChangeArrowheads="1"/>
          </p:cNvSpPr>
          <p:nvPr/>
        </p:nvSpPr>
        <p:spPr bwMode="auto">
          <a:xfrm>
            <a:off x="-36176" y="1707855"/>
            <a:ext cx="5777067" cy="72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  <a:scene3d>
              <a:camera prst="orthographicFront"/>
              <a:lightRig rig="threePt" dir="t"/>
            </a:scene3d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300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谢谢观看</a:t>
            </a:r>
            <a:endParaRPr lang="zh-CN" altLang="en-US" sz="4300" cap="all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9"/>
          <p:cNvGrpSpPr/>
          <p:nvPr/>
        </p:nvGrpSpPr>
        <p:grpSpPr>
          <a:xfrm>
            <a:off x="1703717" y="3616782"/>
            <a:ext cx="219347" cy="219359"/>
            <a:chOff x="801291" y="3535885"/>
            <a:chExt cx="219347" cy="219347"/>
          </a:xfrm>
        </p:grpSpPr>
        <p:sp>
          <p:nvSpPr>
            <p:cNvPr id="54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dirty="0">
                <a:solidFill>
                  <a:srgbClr val="FFFDEF"/>
                </a:solidFill>
                <a:cs typeface="+mn-ea"/>
                <a:sym typeface="+mn-lt"/>
              </a:endParaRPr>
            </a:p>
          </p:txBody>
        </p:sp>
        <p:grpSp>
          <p:nvGrpSpPr>
            <p:cNvPr id="3" name="组合 11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56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88" tIns="64294" rIns="128588" bIns="64294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88" tIns="64294" rIns="128588" bIns="64294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64" name="矩形 63"/>
          <p:cNvSpPr/>
          <p:nvPr/>
        </p:nvSpPr>
        <p:spPr>
          <a:xfrm>
            <a:off x="2025796" y="3565630"/>
            <a:ext cx="1653540" cy="37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023" tIns="32511" rIns="65023" bIns="32511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教师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：</a:t>
            </a:r>
            <a:r>
              <a:rPr 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邱璐瑶</a:t>
            </a:r>
            <a:endParaRPr 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9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2" grpId="1"/>
      <p:bldP spid="64" grpId="0" bldLvl="0" animBg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1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6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heme/theme1.xml><?xml version="1.0" encoding="utf-8"?>
<a:theme xmlns:a="http://schemas.openxmlformats.org/drawingml/2006/main" name="第一PPT，www.1ppt.com">
  <a:themeElements>
    <a:clrScheme name="自定义 929">
      <a:dk1>
        <a:sysClr val="windowText" lastClr="000000"/>
      </a:dk1>
      <a:lt1>
        <a:sysClr val="window" lastClr="FFFFFF"/>
      </a:lt1>
      <a:dk2>
        <a:srgbClr val="9F7B63"/>
      </a:dk2>
      <a:lt2>
        <a:srgbClr val="E7E6E6"/>
      </a:lt2>
      <a:accent1>
        <a:srgbClr val="EE4238"/>
      </a:accent1>
      <a:accent2>
        <a:srgbClr val="0FA3D1"/>
      </a:accent2>
      <a:accent3>
        <a:srgbClr val="8A6CAC"/>
      </a:accent3>
      <a:accent4>
        <a:srgbClr val="FB8102"/>
      </a:accent4>
      <a:accent5>
        <a:srgbClr val="EE4238"/>
      </a:accent5>
      <a:accent6>
        <a:srgbClr val="0FA3D1"/>
      </a:accent6>
      <a:hlink>
        <a:srgbClr val="F48E77"/>
      </a:hlink>
      <a:folHlink>
        <a:srgbClr val="A1BD70"/>
      </a:folHlink>
    </a:clrScheme>
    <a:fontScheme name="chhthuau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727</Words>
  <Application>WPS 演示</Application>
  <PresentationFormat>全屏显示(16:9)</PresentationFormat>
  <Paragraphs>196</Paragraphs>
  <Slides>53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53</vt:i4>
      </vt:variant>
    </vt:vector>
  </HeadingPairs>
  <TitlesOfParts>
    <vt:vector size="67" baseType="lpstr">
      <vt:lpstr>Arial</vt:lpstr>
      <vt:lpstr>宋体</vt:lpstr>
      <vt:lpstr>Wingdings</vt:lpstr>
      <vt:lpstr>Open Sans</vt:lpstr>
      <vt:lpstr>冬青黑体简体中文 W3</vt:lpstr>
      <vt:lpstr>黑体</vt:lpstr>
      <vt:lpstr>inpin heiti</vt:lpstr>
      <vt:lpstr>汉仪春然手书简</vt:lpstr>
      <vt:lpstr>华文彩云</vt:lpstr>
      <vt:lpstr>微软雅黑</vt:lpstr>
      <vt:lpstr>Arial Unicode MS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www.1ppt.com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信息化</dc:title>
  <dc:creator>第一PPT</dc:creator>
  <cp:keywords>www.1ppt.com</cp:keywords>
  <dc:description>www.1ppt.com</dc:description>
  <cp:lastModifiedBy>Administrator</cp:lastModifiedBy>
  <cp:revision>507</cp:revision>
  <dcterms:created xsi:type="dcterms:W3CDTF">2014-11-09T01:07:00Z</dcterms:created>
  <dcterms:modified xsi:type="dcterms:W3CDTF">2024-08-13T01:02:45Z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ED4D6B1C03CE4FD5980C3823FA8DF7A9</vt:lpwstr>
  </property>
  <property fmtid="{D5CDD505-2E9C-101B-9397-08002B2CF9AE}" pid="3" name="KSOProductBuildVer">
    <vt:lpwstr>2052-11.8.2.8506</vt:lpwstr>
  </property>
</Properties>
</file>